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11" r:id="rId1"/>
  </p:sldMasterIdLst>
  <p:notesMasterIdLst>
    <p:notesMasterId r:id="rId28"/>
  </p:notesMasterIdLst>
  <p:handoutMasterIdLst>
    <p:handoutMasterId r:id="rId29"/>
  </p:handoutMasterIdLst>
  <p:sldIdLst>
    <p:sldId id="644" r:id="rId2"/>
    <p:sldId id="647" r:id="rId3"/>
    <p:sldId id="648" r:id="rId4"/>
    <p:sldId id="668" r:id="rId5"/>
    <p:sldId id="669" r:id="rId6"/>
    <p:sldId id="650" r:id="rId7"/>
    <p:sldId id="670" r:id="rId8"/>
    <p:sldId id="671" r:id="rId9"/>
    <p:sldId id="672" r:id="rId10"/>
    <p:sldId id="673" r:id="rId11"/>
    <p:sldId id="675" r:id="rId12"/>
    <p:sldId id="689" r:id="rId13"/>
    <p:sldId id="676" r:id="rId14"/>
    <p:sldId id="677" r:id="rId15"/>
    <p:sldId id="674" r:id="rId16"/>
    <p:sldId id="678" r:id="rId17"/>
    <p:sldId id="679" r:id="rId18"/>
    <p:sldId id="680" r:id="rId19"/>
    <p:sldId id="681" r:id="rId20"/>
    <p:sldId id="682" r:id="rId21"/>
    <p:sldId id="683" r:id="rId22"/>
    <p:sldId id="684" r:id="rId23"/>
    <p:sldId id="685" r:id="rId24"/>
    <p:sldId id="686" r:id="rId25"/>
    <p:sldId id="687" r:id="rId26"/>
    <p:sldId id="688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FF00"/>
    <a:srgbClr val="0066CC"/>
    <a:srgbClr val="024621"/>
    <a:srgbClr val="FF3300"/>
    <a:srgbClr val="6EA92D"/>
    <a:srgbClr val="558B58"/>
    <a:srgbClr val="E609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4485" autoAdjust="0"/>
    <p:restoredTop sz="89135" autoAdjust="0"/>
  </p:normalViewPr>
  <p:slideViewPr>
    <p:cSldViewPr>
      <p:cViewPr>
        <p:scale>
          <a:sx n="60" d="100"/>
          <a:sy n="60" d="100"/>
        </p:scale>
        <p:origin x="-123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646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3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4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196B663-A6B7-4785-810F-E176515221E8}" type="doc">
      <dgm:prSet loTypeId="urn:microsoft.com/office/officeart/2005/8/layout/orgChart1" loCatId="hierarchy" qsTypeId="urn:microsoft.com/office/officeart/2005/8/quickstyle/simple1#3" qsCatId="simple" csTypeId="urn:microsoft.com/office/officeart/2005/8/colors/accent1_2#3" csCatId="accent1" phldr="1"/>
      <dgm:spPr/>
      <dgm:t>
        <a:bodyPr/>
        <a:lstStyle/>
        <a:p>
          <a:endParaRPr lang="pt-BR"/>
        </a:p>
      </dgm:t>
    </dgm:pt>
    <dgm:pt modelId="{396CC5ED-D5AD-46BE-8F08-78DBF61D231F}">
      <dgm:prSet phldrT="[Texto]">
        <dgm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dgm:style>
      </dgm:prSet>
      <dgm:spPr>
        <a:solidFill>
          <a:srgbClr val="00B050"/>
        </a:solidFill>
      </dgm:spPr>
      <dgm:t>
        <a:bodyPr/>
        <a:lstStyle/>
        <a:p>
          <a:r>
            <a:rPr lang="pt-BR" dirty="0" smtClean="0"/>
            <a:t>Juízes Assessores</a:t>
          </a:r>
          <a:endParaRPr lang="pt-BR" dirty="0"/>
        </a:p>
      </dgm:t>
    </dgm:pt>
    <dgm:pt modelId="{B3C85990-BC0A-478D-AE61-DF62C3C205F8}" type="parTrans" cxnId="{2CAD78C1-BB40-4641-881C-0F2A30F4EC5E}">
      <dgm:prSet/>
      <dgm:spPr/>
      <dgm:t>
        <a:bodyPr/>
        <a:lstStyle/>
        <a:p>
          <a:endParaRPr lang="pt-BR"/>
        </a:p>
      </dgm:t>
    </dgm:pt>
    <dgm:pt modelId="{8C613F12-B852-4321-A8C3-AC3F119B4F61}" type="sibTrans" cxnId="{2CAD78C1-BB40-4641-881C-0F2A30F4EC5E}">
      <dgm:prSet/>
      <dgm:spPr/>
      <dgm:t>
        <a:bodyPr/>
        <a:lstStyle/>
        <a:p>
          <a:endParaRPr lang="pt-BR"/>
        </a:p>
      </dgm:t>
    </dgm:pt>
    <dgm:pt modelId="{DD02392D-30F6-465B-B5B8-202256733440}">
      <dgm:prSet>
        <dgm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dgm:style>
      </dgm:prSet>
      <dgm:spPr>
        <a:solidFill>
          <a:srgbClr val="00B050"/>
        </a:solidFill>
      </dgm:spPr>
      <dgm:t>
        <a:bodyPr/>
        <a:lstStyle/>
        <a:p>
          <a:r>
            <a:rPr lang="pt-BR" dirty="0" err="1" smtClean="0"/>
            <a:t>NUPRE</a:t>
          </a:r>
          <a:endParaRPr lang="pt-BR" dirty="0"/>
        </a:p>
      </dgm:t>
    </dgm:pt>
    <dgm:pt modelId="{B86E3D78-C3AE-4C69-A59A-8072358B8B63}" type="parTrans" cxnId="{0B532074-70D6-4FF1-A7F3-D5557F8C180A}">
      <dgm:prSet/>
      <dgm:spPr/>
      <dgm:t>
        <a:bodyPr/>
        <a:lstStyle/>
        <a:p>
          <a:endParaRPr lang="pt-BR"/>
        </a:p>
      </dgm:t>
    </dgm:pt>
    <dgm:pt modelId="{EF41DCDD-D297-4DBC-B575-458CA1C47E6F}" type="sibTrans" cxnId="{0B532074-70D6-4FF1-A7F3-D5557F8C180A}">
      <dgm:prSet/>
      <dgm:spPr/>
      <dgm:t>
        <a:bodyPr/>
        <a:lstStyle/>
        <a:p>
          <a:endParaRPr lang="pt-BR"/>
        </a:p>
      </dgm:t>
    </dgm:pt>
    <dgm:pt modelId="{B9EF98D0-EE7F-459C-85C0-D6BDF117D643}">
      <dgm:prSet>
        <dgm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dgm:style>
      </dgm:prSet>
      <dgm:spPr>
        <a:solidFill>
          <a:srgbClr val="00B050"/>
        </a:solidFill>
      </dgm:spPr>
      <dgm:t>
        <a:bodyPr/>
        <a:lstStyle/>
        <a:p>
          <a:r>
            <a:rPr lang="pt-BR" dirty="0" smtClean="0"/>
            <a:t>Vice-Presidências</a:t>
          </a:r>
          <a:endParaRPr lang="pt-BR" dirty="0"/>
        </a:p>
      </dgm:t>
    </dgm:pt>
    <dgm:pt modelId="{357877FE-18B4-40EB-8359-21573DB1725C}" type="parTrans" cxnId="{3D695218-43DF-4FA2-A6F4-AA76A9C7FEDE}">
      <dgm:prSet/>
      <dgm:spPr/>
      <dgm:t>
        <a:bodyPr/>
        <a:lstStyle/>
        <a:p>
          <a:endParaRPr lang="pt-BR"/>
        </a:p>
      </dgm:t>
    </dgm:pt>
    <dgm:pt modelId="{47787E5A-A0C4-4459-AE96-1FFAF96AFF2A}" type="sibTrans" cxnId="{3D695218-43DF-4FA2-A6F4-AA76A9C7FEDE}">
      <dgm:prSet/>
      <dgm:spPr/>
      <dgm:t>
        <a:bodyPr/>
        <a:lstStyle/>
        <a:p>
          <a:endParaRPr lang="pt-BR"/>
        </a:p>
      </dgm:t>
    </dgm:pt>
    <dgm:pt modelId="{96B12DA7-9E7A-43A3-8BD6-C4A96B9E5990}">
      <dgm:prSet>
        <dgm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dgm:style>
      </dgm:prSet>
      <dgm:spPr>
        <a:solidFill>
          <a:srgbClr val="00B050"/>
        </a:solidFill>
      </dgm:spPr>
      <dgm:t>
        <a:bodyPr/>
        <a:lstStyle/>
        <a:p>
          <a:r>
            <a:rPr lang="pt-BR" dirty="0" smtClean="0"/>
            <a:t>Distribuição</a:t>
          </a:r>
          <a:endParaRPr lang="pt-BR" dirty="0"/>
        </a:p>
      </dgm:t>
    </dgm:pt>
    <dgm:pt modelId="{EF5FC517-F95D-4FE3-9948-75E6448D78C9}" type="parTrans" cxnId="{F2084C05-C2E6-49CF-8802-7B4E6F80B77A}">
      <dgm:prSet/>
      <dgm:spPr/>
      <dgm:t>
        <a:bodyPr/>
        <a:lstStyle/>
        <a:p>
          <a:endParaRPr lang="pt-BR"/>
        </a:p>
      </dgm:t>
    </dgm:pt>
    <dgm:pt modelId="{AA09F5F5-975B-46E4-97B9-55F8423EFAAD}" type="sibTrans" cxnId="{F2084C05-C2E6-49CF-8802-7B4E6F80B77A}">
      <dgm:prSet/>
      <dgm:spPr/>
      <dgm:t>
        <a:bodyPr/>
        <a:lstStyle/>
        <a:p>
          <a:endParaRPr lang="pt-BR"/>
        </a:p>
      </dgm:t>
    </dgm:pt>
    <dgm:pt modelId="{0CD9C9C6-97CD-472F-8FD6-AA39501F6431}">
      <dgm:prSet>
        <dgm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dgm:style>
      </dgm:prSet>
      <dgm:spPr>
        <a:solidFill>
          <a:srgbClr val="00B050"/>
        </a:solidFill>
      </dgm:spPr>
      <dgm:t>
        <a:bodyPr/>
        <a:lstStyle/>
        <a:p>
          <a:r>
            <a:rPr lang="pt-BR" dirty="0" smtClean="0"/>
            <a:t>Impressão</a:t>
          </a:r>
          <a:endParaRPr lang="pt-BR" dirty="0"/>
        </a:p>
      </dgm:t>
    </dgm:pt>
    <dgm:pt modelId="{49DA3A8F-A9B3-435B-8D37-C69E244079CA}" type="parTrans" cxnId="{63F5FF08-38AE-4838-B9DA-BCCA9350D1B6}">
      <dgm:prSet/>
      <dgm:spPr/>
      <dgm:t>
        <a:bodyPr/>
        <a:lstStyle/>
        <a:p>
          <a:endParaRPr lang="pt-BR"/>
        </a:p>
      </dgm:t>
    </dgm:pt>
    <dgm:pt modelId="{46B94D3E-A0A0-40D1-8FC1-7A70BE16FD53}" type="sibTrans" cxnId="{63F5FF08-38AE-4838-B9DA-BCCA9350D1B6}">
      <dgm:prSet/>
      <dgm:spPr/>
      <dgm:t>
        <a:bodyPr/>
        <a:lstStyle/>
        <a:p>
          <a:endParaRPr lang="pt-BR"/>
        </a:p>
      </dgm:t>
    </dgm:pt>
    <dgm:pt modelId="{F6B734FF-A29B-4E13-B2C8-F7F01C50D6DC}">
      <dgm:prSet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noFill/>
        <a:ln>
          <a:noFill/>
        </a:ln>
      </dgm:spPr>
      <dgm:t>
        <a:bodyPr/>
        <a:lstStyle/>
        <a:p>
          <a:endParaRPr lang="pt-BR" dirty="0"/>
        </a:p>
      </dgm:t>
    </dgm:pt>
    <dgm:pt modelId="{BC0B12F0-3552-4199-8524-22E1562917FF}" type="sibTrans" cxnId="{1402FDD9-9BBE-4FD8-AE00-BB913A9FC5D9}">
      <dgm:prSet/>
      <dgm:spPr/>
      <dgm:t>
        <a:bodyPr/>
        <a:lstStyle/>
        <a:p>
          <a:endParaRPr lang="pt-BR"/>
        </a:p>
      </dgm:t>
    </dgm:pt>
    <dgm:pt modelId="{67EF5EF9-B27A-4C8A-856E-A06A8D2E83E2}" type="parTrans" cxnId="{1402FDD9-9BBE-4FD8-AE00-BB913A9FC5D9}">
      <dgm:prSet/>
      <dgm:spPr>
        <a:ln>
          <a:noFill/>
        </a:ln>
      </dgm:spPr>
      <dgm:t>
        <a:bodyPr/>
        <a:lstStyle/>
        <a:p>
          <a:endParaRPr lang="pt-BR">
            <a:ln>
              <a:noFill/>
            </a:ln>
            <a:noFill/>
          </a:endParaRPr>
        </a:p>
      </dgm:t>
    </dgm:pt>
    <dgm:pt modelId="{F0BE507D-7EDE-4628-948F-B2E10EC33807}">
      <dgm:prSet>
        <dgm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dgm:style>
      </dgm:prSet>
      <dgm:spPr>
        <a:solidFill>
          <a:srgbClr val="00B050"/>
        </a:solidFill>
      </dgm:spPr>
      <dgm:t>
        <a:bodyPr/>
        <a:lstStyle/>
        <a:p>
          <a:r>
            <a:rPr lang="pt-BR" dirty="0" smtClean="0"/>
            <a:t>Armazenagem de Suspensos Sobrestados</a:t>
          </a:r>
          <a:endParaRPr lang="pt-BR" dirty="0"/>
        </a:p>
      </dgm:t>
    </dgm:pt>
    <dgm:pt modelId="{99BC2366-AA95-41CF-86C7-B675D91BB9FE}" type="sibTrans" cxnId="{B2D3CA2F-54F3-490E-880A-F0EA64B96A85}">
      <dgm:prSet/>
      <dgm:spPr/>
      <dgm:t>
        <a:bodyPr/>
        <a:lstStyle/>
        <a:p>
          <a:endParaRPr lang="pt-BR"/>
        </a:p>
      </dgm:t>
    </dgm:pt>
    <dgm:pt modelId="{34477F85-6E34-4641-8B63-F7B8BCBEA940}" type="parTrans" cxnId="{B2D3CA2F-54F3-490E-880A-F0EA64B96A85}">
      <dgm:prSet/>
      <dgm:spPr/>
      <dgm:t>
        <a:bodyPr/>
        <a:lstStyle/>
        <a:p>
          <a:endParaRPr lang="pt-BR"/>
        </a:p>
      </dgm:t>
    </dgm:pt>
    <dgm:pt modelId="{2E5F355D-B4C3-46BC-9AC3-F61EB63686D9}" type="pres">
      <dgm:prSet presAssocID="{9196B663-A6B7-4785-810F-E176515221E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585FABB7-BCA1-43CF-84C5-E02578C9D6AD}" type="pres">
      <dgm:prSet presAssocID="{B9EF98D0-EE7F-459C-85C0-D6BDF117D643}" presName="hierRoot1" presStyleCnt="0">
        <dgm:presLayoutVars>
          <dgm:hierBranch val="init"/>
        </dgm:presLayoutVars>
      </dgm:prSet>
      <dgm:spPr/>
    </dgm:pt>
    <dgm:pt modelId="{1AEC26E4-66E4-4BA3-AFC5-40930345FAA8}" type="pres">
      <dgm:prSet presAssocID="{B9EF98D0-EE7F-459C-85C0-D6BDF117D643}" presName="rootComposite1" presStyleCnt="0"/>
      <dgm:spPr/>
    </dgm:pt>
    <dgm:pt modelId="{4F4043A5-2DC6-4C00-BBFF-F8EF814ED7A9}" type="pres">
      <dgm:prSet presAssocID="{B9EF98D0-EE7F-459C-85C0-D6BDF117D643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7A7DE29F-17EB-4CCA-BAF5-AAEE91652B63}" type="pres">
      <dgm:prSet presAssocID="{B9EF98D0-EE7F-459C-85C0-D6BDF117D643}" presName="rootConnector1" presStyleLbl="node1" presStyleIdx="0" presStyleCnt="0"/>
      <dgm:spPr/>
      <dgm:t>
        <a:bodyPr/>
        <a:lstStyle/>
        <a:p>
          <a:endParaRPr lang="pt-BR"/>
        </a:p>
      </dgm:t>
    </dgm:pt>
    <dgm:pt modelId="{38B4889C-C565-4D21-BFC6-383309455E42}" type="pres">
      <dgm:prSet presAssocID="{B9EF98D0-EE7F-459C-85C0-D6BDF117D643}" presName="hierChild2" presStyleCnt="0"/>
      <dgm:spPr/>
    </dgm:pt>
    <dgm:pt modelId="{DA6EA000-4B4A-45FF-A94E-7CBE1B7490D3}" type="pres">
      <dgm:prSet presAssocID="{B3C85990-BC0A-478D-AE61-DF62C3C205F8}" presName="Name37" presStyleLbl="parChTrans1D2" presStyleIdx="0" presStyleCnt="1"/>
      <dgm:spPr/>
      <dgm:t>
        <a:bodyPr/>
        <a:lstStyle/>
        <a:p>
          <a:endParaRPr lang="pt-BR"/>
        </a:p>
      </dgm:t>
    </dgm:pt>
    <dgm:pt modelId="{AD29309F-E161-4987-862D-CB81CCAF9F92}" type="pres">
      <dgm:prSet presAssocID="{396CC5ED-D5AD-46BE-8F08-78DBF61D231F}" presName="hierRoot2" presStyleCnt="0">
        <dgm:presLayoutVars>
          <dgm:hierBranch val="init"/>
        </dgm:presLayoutVars>
      </dgm:prSet>
      <dgm:spPr/>
    </dgm:pt>
    <dgm:pt modelId="{7C6EB4F8-F6A2-4446-A0A7-762742EA25BC}" type="pres">
      <dgm:prSet presAssocID="{396CC5ED-D5AD-46BE-8F08-78DBF61D231F}" presName="rootComposite" presStyleCnt="0"/>
      <dgm:spPr/>
    </dgm:pt>
    <dgm:pt modelId="{40A772CD-F0EF-4D2D-A5AA-55B010FF7933}" type="pres">
      <dgm:prSet presAssocID="{396CC5ED-D5AD-46BE-8F08-78DBF61D231F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F4DCEFEA-4BCB-4A27-8A39-1F1780F5DB53}" type="pres">
      <dgm:prSet presAssocID="{396CC5ED-D5AD-46BE-8F08-78DBF61D231F}" presName="rootConnector" presStyleLbl="node2" presStyleIdx="0" presStyleCnt="1"/>
      <dgm:spPr/>
      <dgm:t>
        <a:bodyPr/>
        <a:lstStyle/>
        <a:p>
          <a:endParaRPr lang="pt-BR"/>
        </a:p>
      </dgm:t>
    </dgm:pt>
    <dgm:pt modelId="{6222728C-8294-48BA-B4EB-1B1BD2B856DA}" type="pres">
      <dgm:prSet presAssocID="{396CC5ED-D5AD-46BE-8F08-78DBF61D231F}" presName="hierChild4" presStyleCnt="0"/>
      <dgm:spPr/>
    </dgm:pt>
    <dgm:pt modelId="{E320BFCE-0F4A-41BB-B9FB-87CCF13C3AD4}" type="pres">
      <dgm:prSet presAssocID="{B86E3D78-C3AE-4C69-A59A-8072358B8B63}" presName="Name37" presStyleLbl="parChTrans1D3" presStyleIdx="0" presStyleCnt="1"/>
      <dgm:spPr/>
      <dgm:t>
        <a:bodyPr/>
        <a:lstStyle/>
        <a:p>
          <a:endParaRPr lang="pt-BR"/>
        </a:p>
      </dgm:t>
    </dgm:pt>
    <dgm:pt modelId="{D17F1373-20C2-4133-9F4E-30052BF3DE48}" type="pres">
      <dgm:prSet presAssocID="{DD02392D-30F6-465B-B5B8-202256733440}" presName="hierRoot2" presStyleCnt="0">
        <dgm:presLayoutVars>
          <dgm:hierBranch val="init"/>
        </dgm:presLayoutVars>
      </dgm:prSet>
      <dgm:spPr/>
    </dgm:pt>
    <dgm:pt modelId="{86B9A402-A1F0-42E2-9C62-F70D5552E8FD}" type="pres">
      <dgm:prSet presAssocID="{DD02392D-30F6-465B-B5B8-202256733440}" presName="rootComposite" presStyleCnt="0"/>
      <dgm:spPr/>
    </dgm:pt>
    <dgm:pt modelId="{E6884703-978B-4E9E-8C6D-4DFBCFB00D4A}" type="pres">
      <dgm:prSet presAssocID="{DD02392D-30F6-465B-B5B8-202256733440}" presName="rootText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3D2E71D1-FFD2-47C6-8B4E-5AFA8F25607A}" type="pres">
      <dgm:prSet presAssocID="{DD02392D-30F6-465B-B5B8-202256733440}" presName="rootConnector" presStyleLbl="node3" presStyleIdx="0" presStyleCnt="1"/>
      <dgm:spPr/>
      <dgm:t>
        <a:bodyPr/>
        <a:lstStyle/>
        <a:p>
          <a:endParaRPr lang="pt-BR"/>
        </a:p>
      </dgm:t>
    </dgm:pt>
    <dgm:pt modelId="{34B72812-F13C-47E3-BA1D-6CD62F670894}" type="pres">
      <dgm:prSet presAssocID="{DD02392D-30F6-465B-B5B8-202256733440}" presName="hierChild4" presStyleCnt="0"/>
      <dgm:spPr/>
    </dgm:pt>
    <dgm:pt modelId="{A3CCA040-188A-41C8-8CED-C31C4D7064B6}" type="pres">
      <dgm:prSet presAssocID="{34477F85-6E34-4641-8B63-F7B8BCBEA940}" presName="Name37" presStyleLbl="parChTrans1D4" presStyleIdx="0" presStyleCnt="4"/>
      <dgm:spPr/>
      <dgm:t>
        <a:bodyPr/>
        <a:lstStyle/>
        <a:p>
          <a:endParaRPr lang="pt-BR"/>
        </a:p>
      </dgm:t>
    </dgm:pt>
    <dgm:pt modelId="{87CFFA2F-1AF5-44A0-AEB3-5EB692825C1C}" type="pres">
      <dgm:prSet presAssocID="{F0BE507D-7EDE-4628-948F-B2E10EC33807}" presName="hierRoot2" presStyleCnt="0">
        <dgm:presLayoutVars>
          <dgm:hierBranch val="init"/>
        </dgm:presLayoutVars>
      </dgm:prSet>
      <dgm:spPr/>
    </dgm:pt>
    <dgm:pt modelId="{C41EE6BD-61EE-49E3-BD77-4FC2D769D0D9}" type="pres">
      <dgm:prSet presAssocID="{F0BE507D-7EDE-4628-948F-B2E10EC33807}" presName="rootComposite" presStyleCnt="0"/>
      <dgm:spPr/>
    </dgm:pt>
    <dgm:pt modelId="{7B0A5612-FDD5-42BA-B439-C77EA45BFC73}" type="pres">
      <dgm:prSet presAssocID="{F0BE507D-7EDE-4628-948F-B2E10EC33807}" presName="rootText" presStyleLbl="node4" presStyleIdx="0" presStyleCnt="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392EEDB3-05F0-4182-B659-616A4011BBE6}" type="pres">
      <dgm:prSet presAssocID="{F0BE507D-7EDE-4628-948F-B2E10EC33807}" presName="rootConnector" presStyleLbl="node4" presStyleIdx="0" presStyleCnt="4"/>
      <dgm:spPr/>
      <dgm:t>
        <a:bodyPr/>
        <a:lstStyle/>
        <a:p>
          <a:endParaRPr lang="pt-BR"/>
        </a:p>
      </dgm:t>
    </dgm:pt>
    <dgm:pt modelId="{71AB6141-E288-41D4-BBF1-772F7F89609A}" type="pres">
      <dgm:prSet presAssocID="{F0BE507D-7EDE-4628-948F-B2E10EC33807}" presName="hierChild4" presStyleCnt="0"/>
      <dgm:spPr/>
    </dgm:pt>
    <dgm:pt modelId="{4C4A8F4D-5C09-49B9-8FE4-EA49DFE04CF0}" type="pres">
      <dgm:prSet presAssocID="{67EF5EF9-B27A-4C8A-856E-A06A8D2E83E2}" presName="Name37" presStyleLbl="parChTrans1D4" presStyleIdx="1" presStyleCnt="4"/>
      <dgm:spPr/>
      <dgm:t>
        <a:bodyPr/>
        <a:lstStyle/>
        <a:p>
          <a:endParaRPr lang="pt-BR"/>
        </a:p>
      </dgm:t>
    </dgm:pt>
    <dgm:pt modelId="{499F3324-8BCF-4416-8B3E-79DC2A4A5858}" type="pres">
      <dgm:prSet presAssocID="{F6B734FF-A29B-4E13-B2C8-F7F01C50D6DC}" presName="hierRoot2" presStyleCnt="0">
        <dgm:presLayoutVars>
          <dgm:hierBranch val="init"/>
        </dgm:presLayoutVars>
      </dgm:prSet>
      <dgm:spPr/>
    </dgm:pt>
    <dgm:pt modelId="{26839CD4-EFDB-4C81-AB9D-50335C37B766}" type="pres">
      <dgm:prSet presAssocID="{F6B734FF-A29B-4E13-B2C8-F7F01C50D6DC}" presName="rootComposite" presStyleCnt="0"/>
      <dgm:spPr/>
    </dgm:pt>
    <dgm:pt modelId="{5DB2D223-E85F-428A-9338-221D2F15B6B5}" type="pres">
      <dgm:prSet presAssocID="{F6B734FF-A29B-4E13-B2C8-F7F01C50D6DC}" presName="rootText" presStyleLbl="node4" presStyleIdx="1" presStyleCnt="4" custScaleX="11392" custScaleY="814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C57909F3-1EFE-4C0F-B2B3-D3CE2F9F4E80}" type="pres">
      <dgm:prSet presAssocID="{F6B734FF-A29B-4E13-B2C8-F7F01C50D6DC}" presName="rootConnector" presStyleLbl="node4" presStyleIdx="1" presStyleCnt="4"/>
      <dgm:spPr/>
      <dgm:t>
        <a:bodyPr/>
        <a:lstStyle/>
        <a:p>
          <a:endParaRPr lang="pt-BR"/>
        </a:p>
      </dgm:t>
    </dgm:pt>
    <dgm:pt modelId="{9E728D95-5145-4F5A-9A51-8E215E4779AB}" type="pres">
      <dgm:prSet presAssocID="{F6B734FF-A29B-4E13-B2C8-F7F01C50D6DC}" presName="hierChild4" presStyleCnt="0"/>
      <dgm:spPr/>
    </dgm:pt>
    <dgm:pt modelId="{00B2EB30-D2CB-4B16-B425-D957CD292FC2}" type="pres">
      <dgm:prSet presAssocID="{F6B734FF-A29B-4E13-B2C8-F7F01C50D6DC}" presName="hierChild5" presStyleCnt="0"/>
      <dgm:spPr/>
    </dgm:pt>
    <dgm:pt modelId="{E6B409CE-AFF0-4342-B248-133A69CD82C9}" type="pres">
      <dgm:prSet presAssocID="{F0BE507D-7EDE-4628-948F-B2E10EC33807}" presName="hierChild5" presStyleCnt="0"/>
      <dgm:spPr/>
    </dgm:pt>
    <dgm:pt modelId="{48697660-1947-4D1E-8580-971F66B47EC8}" type="pres">
      <dgm:prSet presAssocID="{EF5FC517-F95D-4FE3-9948-75E6448D78C9}" presName="Name37" presStyleLbl="parChTrans1D4" presStyleIdx="2" presStyleCnt="4"/>
      <dgm:spPr/>
      <dgm:t>
        <a:bodyPr/>
        <a:lstStyle/>
        <a:p>
          <a:endParaRPr lang="pt-BR"/>
        </a:p>
      </dgm:t>
    </dgm:pt>
    <dgm:pt modelId="{DE347349-1B91-4A11-8F57-FACEE959A6FF}" type="pres">
      <dgm:prSet presAssocID="{96B12DA7-9E7A-43A3-8BD6-C4A96B9E5990}" presName="hierRoot2" presStyleCnt="0">
        <dgm:presLayoutVars>
          <dgm:hierBranch val="init"/>
        </dgm:presLayoutVars>
      </dgm:prSet>
      <dgm:spPr/>
    </dgm:pt>
    <dgm:pt modelId="{7D5EA62E-B579-4006-B879-4A82586B2307}" type="pres">
      <dgm:prSet presAssocID="{96B12DA7-9E7A-43A3-8BD6-C4A96B9E5990}" presName="rootComposite" presStyleCnt="0"/>
      <dgm:spPr/>
    </dgm:pt>
    <dgm:pt modelId="{BA38A9C5-3B97-4BC3-94B7-9E397CF28CD4}" type="pres">
      <dgm:prSet presAssocID="{96B12DA7-9E7A-43A3-8BD6-C4A96B9E5990}" presName="rootText" presStyleLbl="node4" presStyleIdx="2" presStyleCnt="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D30DE256-D499-4E86-A0D8-A12288E759B7}" type="pres">
      <dgm:prSet presAssocID="{96B12DA7-9E7A-43A3-8BD6-C4A96B9E5990}" presName="rootConnector" presStyleLbl="node4" presStyleIdx="2" presStyleCnt="4"/>
      <dgm:spPr/>
      <dgm:t>
        <a:bodyPr/>
        <a:lstStyle/>
        <a:p>
          <a:endParaRPr lang="pt-BR"/>
        </a:p>
      </dgm:t>
    </dgm:pt>
    <dgm:pt modelId="{4340CAB6-4C94-4AB4-A60F-150FBA28B7F9}" type="pres">
      <dgm:prSet presAssocID="{96B12DA7-9E7A-43A3-8BD6-C4A96B9E5990}" presName="hierChild4" presStyleCnt="0"/>
      <dgm:spPr/>
    </dgm:pt>
    <dgm:pt modelId="{6CFF7278-861E-4906-AE95-71899BBA4135}" type="pres">
      <dgm:prSet presAssocID="{96B12DA7-9E7A-43A3-8BD6-C4A96B9E5990}" presName="hierChild5" presStyleCnt="0"/>
      <dgm:spPr/>
    </dgm:pt>
    <dgm:pt modelId="{77C221DC-575E-43FD-8D33-B40C5F425312}" type="pres">
      <dgm:prSet presAssocID="{49DA3A8F-A9B3-435B-8D37-C69E244079CA}" presName="Name37" presStyleLbl="parChTrans1D4" presStyleIdx="3" presStyleCnt="4"/>
      <dgm:spPr/>
      <dgm:t>
        <a:bodyPr/>
        <a:lstStyle/>
        <a:p>
          <a:endParaRPr lang="pt-BR"/>
        </a:p>
      </dgm:t>
    </dgm:pt>
    <dgm:pt modelId="{14A17C94-9909-4313-BF71-242429FCB0BF}" type="pres">
      <dgm:prSet presAssocID="{0CD9C9C6-97CD-472F-8FD6-AA39501F6431}" presName="hierRoot2" presStyleCnt="0">
        <dgm:presLayoutVars>
          <dgm:hierBranch val="init"/>
        </dgm:presLayoutVars>
      </dgm:prSet>
      <dgm:spPr/>
    </dgm:pt>
    <dgm:pt modelId="{091EACCF-AE5F-4652-A99D-91902843E7A5}" type="pres">
      <dgm:prSet presAssocID="{0CD9C9C6-97CD-472F-8FD6-AA39501F6431}" presName="rootComposite" presStyleCnt="0"/>
      <dgm:spPr/>
    </dgm:pt>
    <dgm:pt modelId="{EF67377B-C3E6-4A31-8C47-BD43E2C59806}" type="pres">
      <dgm:prSet presAssocID="{0CD9C9C6-97CD-472F-8FD6-AA39501F6431}" presName="rootText" presStyleLbl="node4" presStyleIdx="3" presStyleCnt="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C138615A-8956-40E1-AEF5-D175C43EA23E}" type="pres">
      <dgm:prSet presAssocID="{0CD9C9C6-97CD-472F-8FD6-AA39501F6431}" presName="rootConnector" presStyleLbl="node4" presStyleIdx="3" presStyleCnt="4"/>
      <dgm:spPr/>
      <dgm:t>
        <a:bodyPr/>
        <a:lstStyle/>
        <a:p>
          <a:endParaRPr lang="pt-BR"/>
        </a:p>
      </dgm:t>
    </dgm:pt>
    <dgm:pt modelId="{FE658353-DAF1-424B-B3CD-7796E39E15EB}" type="pres">
      <dgm:prSet presAssocID="{0CD9C9C6-97CD-472F-8FD6-AA39501F6431}" presName="hierChild4" presStyleCnt="0"/>
      <dgm:spPr/>
    </dgm:pt>
    <dgm:pt modelId="{ABDDCE3D-E8E4-4E28-8E79-EDE1E2958843}" type="pres">
      <dgm:prSet presAssocID="{0CD9C9C6-97CD-472F-8FD6-AA39501F6431}" presName="hierChild5" presStyleCnt="0"/>
      <dgm:spPr/>
    </dgm:pt>
    <dgm:pt modelId="{FB6667B4-1598-4965-850B-CBBED07998F9}" type="pres">
      <dgm:prSet presAssocID="{DD02392D-30F6-465B-B5B8-202256733440}" presName="hierChild5" presStyleCnt="0"/>
      <dgm:spPr/>
    </dgm:pt>
    <dgm:pt modelId="{5517C9E3-C940-43A0-BD67-DA933F3D40B0}" type="pres">
      <dgm:prSet presAssocID="{396CC5ED-D5AD-46BE-8F08-78DBF61D231F}" presName="hierChild5" presStyleCnt="0"/>
      <dgm:spPr/>
    </dgm:pt>
    <dgm:pt modelId="{16BDD3CD-6F51-47EA-B183-903ED5D47E4C}" type="pres">
      <dgm:prSet presAssocID="{B9EF98D0-EE7F-459C-85C0-D6BDF117D643}" presName="hierChild3" presStyleCnt="0"/>
      <dgm:spPr/>
    </dgm:pt>
  </dgm:ptLst>
  <dgm:cxnLst>
    <dgm:cxn modelId="{E2E8A895-DC44-4F50-BE8E-0249B3F1B6D3}" type="presOf" srcId="{B9EF98D0-EE7F-459C-85C0-D6BDF117D643}" destId="{7A7DE29F-17EB-4CCA-BAF5-AAEE91652B63}" srcOrd="1" destOrd="0" presId="urn:microsoft.com/office/officeart/2005/8/layout/orgChart1"/>
    <dgm:cxn modelId="{B65441C6-54A0-4A18-9F70-EB076A5472EB}" type="presOf" srcId="{EF5FC517-F95D-4FE3-9948-75E6448D78C9}" destId="{48697660-1947-4D1E-8580-971F66B47EC8}" srcOrd="0" destOrd="0" presId="urn:microsoft.com/office/officeart/2005/8/layout/orgChart1"/>
    <dgm:cxn modelId="{91FE1AC0-3700-484A-89CE-38555458A5A4}" type="presOf" srcId="{396CC5ED-D5AD-46BE-8F08-78DBF61D231F}" destId="{F4DCEFEA-4BCB-4A27-8A39-1F1780F5DB53}" srcOrd="1" destOrd="0" presId="urn:microsoft.com/office/officeart/2005/8/layout/orgChart1"/>
    <dgm:cxn modelId="{2CAD78C1-BB40-4641-881C-0F2A30F4EC5E}" srcId="{B9EF98D0-EE7F-459C-85C0-D6BDF117D643}" destId="{396CC5ED-D5AD-46BE-8F08-78DBF61D231F}" srcOrd="0" destOrd="0" parTransId="{B3C85990-BC0A-478D-AE61-DF62C3C205F8}" sibTransId="{8C613F12-B852-4321-A8C3-AC3F119B4F61}"/>
    <dgm:cxn modelId="{EBD49710-9784-4C92-A3B9-545C356ABEBF}" type="presOf" srcId="{F6B734FF-A29B-4E13-B2C8-F7F01C50D6DC}" destId="{C57909F3-1EFE-4C0F-B2B3-D3CE2F9F4E80}" srcOrd="1" destOrd="0" presId="urn:microsoft.com/office/officeart/2005/8/layout/orgChart1"/>
    <dgm:cxn modelId="{60B01C16-6A86-4FC7-A567-50B081CA96E3}" type="presOf" srcId="{B3C85990-BC0A-478D-AE61-DF62C3C205F8}" destId="{DA6EA000-4B4A-45FF-A94E-7CBE1B7490D3}" srcOrd="0" destOrd="0" presId="urn:microsoft.com/office/officeart/2005/8/layout/orgChart1"/>
    <dgm:cxn modelId="{11D09B23-A4EC-4A61-B709-466CAF0DCB0A}" type="presOf" srcId="{DD02392D-30F6-465B-B5B8-202256733440}" destId="{3D2E71D1-FFD2-47C6-8B4E-5AFA8F25607A}" srcOrd="1" destOrd="0" presId="urn:microsoft.com/office/officeart/2005/8/layout/orgChart1"/>
    <dgm:cxn modelId="{F2084C05-C2E6-49CF-8802-7B4E6F80B77A}" srcId="{DD02392D-30F6-465B-B5B8-202256733440}" destId="{96B12DA7-9E7A-43A3-8BD6-C4A96B9E5990}" srcOrd="1" destOrd="0" parTransId="{EF5FC517-F95D-4FE3-9948-75E6448D78C9}" sibTransId="{AA09F5F5-975B-46E4-97B9-55F8423EFAAD}"/>
    <dgm:cxn modelId="{8EA7F896-79A7-414C-988D-066C08267127}" type="presOf" srcId="{F0BE507D-7EDE-4628-948F-B2E10EC33807}" destId="{392EEDB3-05F0-4182-B659-616A4011BBE6}" srcOrd="1" destOrd="0" presId="urn:microsoft.com/office/officeart/2005/8/layout/orgChart1"/>
    <dgm:cxn modelId="{45357732-97CA-4395-A940-AA7C37691376}" type="presOf" srcId="{DD02392D-30F6-465B-B5B8-202256733440}" destId="{E6884703-978B-4E9E-8C6D-4DFBCFB00D4A}" srcOrd="0" destOrd="0" presId="urn:microsoft.com/office/officeart/2005/8/layout/orgChart1"/>
    <dgm:cxn modelId="{10B43E04-CFA1-4494-9AF5-B8E7346F524A}" type="presOf" srcId="{49DA3A8F-A9B3-435B-8D37-C69E244079CA}" destId="{77C221DC-575E-43FD-8D33-B40C5F425312}" srcOrd="0" destOrd="0" presId="urn:microsoft.com/office/officeart/2005/8/layout/orgChart1"/>
    <dgm:cxn modelId="{B2D3CA2F-54F3-490E-880A-F0EA64B96A85}" srcId="{DD02392D-30F6-465B-B5B8-202256733440}" destId="{F0BE507D-7EDE-4628-948F-B2E10EC33807}" srcOrd="0" destOrd="0" parTransId="{34477F85-6E34-4641-8B63-F7B8BCBEA940}" sibTransId="{99BC2366-AA95-41CF-86C7-B675D91BB9FE}"/>
    <dgm:cxn modelId="{680108E2-4255-4E2C-8023-0110A6FFC00C}" type="presOf" srcId="{96B12DA7-9E7A-43A3-8BD6-C4A96B9E5990}" destId="{D30DE256-D499-4E86-A0D8-A12288E759B7}" srcOrd="1" destOrd="0" presId="urn:microsoft.com/office/officeart/2005/8/layout/orgChart1"/>
    <dgm:cxn modelId="{0B532074-70D6-4FF1-A7F3-D5557F8C180A}" srcId="{396CC5ED-D5AD-46BE-8F08-78DBF61D231F}" destId="{DD02392D-30F6-465B-B5B8-202256733440}" srcOrd="0" destOrd="0" parTransId="{B86E3D78-C3AE-4C69-A59A-8072358B8B63}" sibTransId="{EF41DCDD-D297-4DBC-B575-458CA1C47E6F}"/>
    <dgm:cxn modelId="{EA828274-6727-4D86-861E-3046C67C3256}" type="presOf" srcId="{B9EF98D0-EE7F-459C-85C0-D6BDF117D643}" destId="{4F4043A5-2DC6-4C00-BBFF-F8EF814ED7A9}" srcOrd="0" destOrd="0" presId="urn:microsoft.com/office/officeart/2005/8/layout/orgChart1"/>
    <dgm:cxn modelId="{3D695218-43DF-4FA2-A6F4-AA76A9C7FEDE}" srcId="{9196B663-A6B7-4785-810F-E176515221E8}" destId="{B9EF98D0-EE7F-459C-85C0-D6BDF117D643}" srcOrd="0" destOrd="0" parTransId="{357877FE-18B4-40EB-8359-21573DB1725C}" sibTransId="{47787E5A-A0C4-4459-AE96-1FFAF96AFF2A}"/>
    <dgm:cxn modelId="{1402FDD9-9BBE-4FD8-AE00-BB913A9FC5D9}" srcId="{F0BE507D-7EDE-4628-948F-B2E10EC33807}" destId="{F6B734FF-A29B-4E13-B2C8-F7F01C50D6DC}" srcOrd="0" destOrd="0" parTransId="{67EF5EF9-B27A-4C8A-856E-A06A8D2E83E2}" sibTransId="{BC0B12F0-3552-4199-8524-22E1562917FF}"/>
    <dgm:cxn modelId="{31D6B2AA-E963-49C8-B4A9-80DE96079FC5}" type="presOf" srcId="{67EF5EF9-B27A-4C8A-856E-A06A8D2E83E2}" destId="{4C4A8F4D-5C09-49B9-8FE4-EA49DFE04CF0}" srcOrd="0" destOrd="0" presId="urn:microsoft.com/office/officeart/2005/8/layout/orgChart1"/>
    <dgm:cxn modelId="{0B9F0F00-76BA-4184-9B52-BB8BDACF4112}" type="presOf" srcId="{B86E3D78-C3AE-4C69-A59A-8072358B8B63}" destId="{E320BFCE-0F4A-41BB-B9FB-87CCF13C3AD4}" srcOrd="0" destOrd="0" presId="urn:microsoft.com/office/officeart/2005/8/layout/orgChart1"/>
    <dgm:cxn modelId="{1981C821-7EF8-4B7F-85F6-8960E6AB04F6}" type="presOf" srcId="{F0BE507D-7EDE-4628-948F-B2E10EC33807}" destId="{7B0A5612-FDD5-42BA-B439-C77EA45BFC73}" srcOrd="0" destOrd="0" presId="urn:microsoft.com/office/officeart/2005/8/layout/orgChart1"/>
    <dgm:cxn modelId="{21AA5EB7-109C-43D9-A658-5F7DD093A4A7}" type="presOf" srcId="{96B12DA7-9E7A-43A3-8BD6-C4A96B9E5990}" destId="{BA38A9C5-3B97-4BC3-94B7-9E397CF28CD4}" srcOrd="0" destOrd="0" presId="urn:microsoft.com/office/officeart/2005/8/layout/orgChart1"/>
    <dgm:cxn modelId="{94E66E6D-2089-4EB9-AC68-51996118DF17}" type="presOf" srcId="{9196B663-A6B7-4785-810F-E176515221E8}" destId="{2E5F355D-B4C3-46BC-9AC3-F61EB63686D9}" srcOrd="0" destOrd="0" presId="urn:microsoft.com/office/officeart/2005/8/layout/orgChart1"/>
    <dgm:cxn modelId="{93692FD1-44EB-4E63-A467-FDA33BCC92FC}" type="presOf" srcId="{0CD9C9C6-97CD-472F-8FD6-AA39501F6431}" destId="{C138615A-8956-40E1-AEF5-D175C43EA23E}" srcOrd="1" destOrd="0" presId="urn:microsoft.com/office/officeart/2005/8/layout/orgChart1"/>
    <dgm:cxn modelId="{CB54AF62-04C8-4D75-9263-DB58AB567740}" type="presOf" srcId="{396CC5ED-D5AD-46BE-8F08-78DBF61D231F}" destId="{40A772CD-F0EF-4D2D-A5AA-55B010FF7933}" srcOrd="0" destOrd="0" presId="urn:microsoft.com/office/officeart/2005/8/layout/orgChart1"/>
    <dgm:cxn modelId="{FD6E6B30-9A66-48B3-BC8C-5E0E355D2BEC}" type="presOf" srcId="{0CD9C9C6-97CD-472F-8FD6-AA39501F6431}" destId="{EF67377B-C3E6-4A31-8C47-BD43E2C59806}" srcOrd="0" destOrd="0" presId="urn:microsoft.com/office/officeart/2005/8/layout/orgChart1"/>
    <dgm:cxn modelId="{63F5FF08-38AE-4838-B9DA-BCCA9350D1B6}" srcId="{DD02392D-30F6-465B-B5B8-202256733440}" destId="{0CD9C9C6-97CD-472F-8FD6-AA39501F6431}" srcOrd="2" destOrd="0" parTransId="{49DA3A8F-A9B3-435B-8D37-C69E244079CA}" sibTransId="{46B94D3E-A0A0-40D1-8FC1-7A70BE16FD53}"/>
    <dgm:cxn modelId="{6122DC7F-7D9F-4834-962E-7F23827ADCC7}" type="presOf" srcId="{34477F85-6E34-4641-8B63-F7B8BCBEA940}" destId="{A3CCA040-188A-41C8-8CED-C31C4D7064B6}" srcOrd="0" destOrd="0" presId="urn:microsoft.com/office/officeart/2005/8/layout/orgChart1"/>
    <dgm:cxn modelId="{E71F5895-9641-46A4-8D93-636911924B01}" type="presOf" srcId="{F6B734FF-A29B-4E13-B2C8-F7F01C50D6DC}" destId="{5DB2D223-E85F-428A-9338-221D2F15B6B5}" srcOrd="0" destOrd="0" presId="urn:microsoft.com/office/officeart/2005/8/layout/orgChart1"/>
    <dgm:cxn modelId="{B64F57A7-242D-4DD2-B8DE-8309E03FA3CB}" type="presParOf" srcId="{2E5F355D-B4C3-46BC-9AC3-F61EB63686D9}" destId="{585FABB7-BCA1-43CF-84C5-E02578C9D6AD}" srcOrd="0" destOrd="0" presId="urn:microsoft.com/office/officeart/2005/8/layout/orgChart1"/>
    <dgm:cxn modelId="{F8A61347-8580-4B74-BB02-678989C77AD0}" type="presParOf" srcId="{585FABB7-BCA1-43CF-84C5-E02578C9D6AD}" destId="{1AEC26E4-66E4-4BA3-AFC5-40930345FAA8}" srcOrd="0" destOrd="0" presId="urn:microsoft.com/office/officeart/2005/8/layout/orgChart1"/>
    <dgm:cxn modelId="{DFD01896-A5C7-4F39-B193-D004F66654E6}" type="presParOf" srcId="{1AEC26E4-66E4-4BA3-AFC5-40930345FAA8}" destId="{4F4043A5-2DC6-4C00-BBFF-F8EF814ED7A9}" srcOrd="0" destOrd="0" presId="urn:microsoft.com/office/officeart/2005/8/layout/orgChart1"/>
    <dgm:cxn modelId="{1FCCC263-55E1-43B1-8E46-F8D2A79C2F15}" type="presParOf" srcId="{1AEC26E4-66E4-4BA3-AFC5-40930345FAA8}" destId="{7A7DE29F-17EB-4CCA-BAF5-AAEE91652B63}" srcOrd="1" destOrd="0" presId="urn:microsoft.com/office/officeart/2005/8/layout/orgChart1"/>
    <dgm:cxn modelId="{3BF0FFDD-D091-4BB1-8BE2-5921BECBD29F}" type="presParOf" srcId="{585FABB7-BCA1-43CF-84C5-E02578C9D6AD}" destId="{38B4889C-C565-4D21-BFC6-383309455E42}" srcOrd="1" destOrd="0" presId="urn:microsoft.com/office/officeart/2005/8/layout/orgChart1"/>
    <dgm:cxn modelId="{C6512A49-EB63-447A-9708-AEE8235ADC47}" type="presParOf" srcId="{38B4889C-C565-4D21-BFC6-383309455E42}" destId="{DA6EA000-4B4A-45FF-A94E-7CBE1B7490D3}" srcOrd="0" destOrd="0" presId="urn:microsoft.com/office/officeart/2005/8/layout/orgChart1"/>
    <dgm:cxn modelId="{8EB82A7A-84E5-4CC7-8163-0A27EBFDCAF4}" type="presParOf" srcId="{38B4889C-C565-4D21-BFC6-383309455E42}" destId="{AD29309F-E161-4987-862D-CB81CCAF9F92}" srcOrd="1" destOrd="0" presId="urn:microsoft.com/office/officeart/2005/8/layout/orgChart1"/>
    <dgm:cxn modelId="{F120055C-F584-463B-B755-533663810414}" type="presParOf" srcId="{AD29309F-E161-4987-862D-CB81CCAF9F92}" destId="{7C6EB4F8-F6A2-4446-A0A7-762742EA25BC}" srcOrd="0" destOrd="0" presId="urn:microsoft.com/office/officeart/2005/8/layout/orgChart1"/>
    <dgm:cxn modelId="{B38BE282-17AA-455E-A444-AF425B0EE149}" type="presParOf" srcId="{7C6EB4F8-F6A2-4446-A0A7-762742EA25BC}" destId="{40A772CD-F0EF-4D2D-A5AA-55B010FF7933}" srcOrd="0" destOrd="0" presId="urn:microsoft.com/office/officeart/2005/8/layout/orgChart1"/>
    <dgm:cxn modelId="{59FFB863-91CB-4E39-90B1-19F08C6C39C6}" type="presParOf" srcId="{7C6EB4F8-F6A2-4446-A0A7-762742EA25BC}" destId="{F4DCEFEA-4BCB-4A27-8A39-1F1780F5DB53}" srcOrd="1" destOrd="0" presId="urn:microsoft.com/office/officeart/2005/8/layout/orgChart1"/>
    <dgm:cxn modelId="{309B1344-789E-4126-AF55-873753CB9656}" type="presParOf" srcId="{AD29309F-E161-4987-862D-CB81CCAF9F92}" destId="{6222728C-8294-48BA-B4EB-1B1BD2B856DA}" srcOrd="1" destOrd="0" presId="urn:microsoft.com/office/officeart/2005/8/layout/orgChart1"/>
    <dgm:cxn modelId="{5E56ACE0-852A-4BB5-B3AF-CEBA5EAE6340}" type="presParOf" srcId="{6222728C-8294-48BA-B4EB-1B1BD2B856DA}" destId="{E320BFCE-0F4A-41BB-B9FB-87CCF13C3AD4}" srcOrd="0" destOrd="0" presId="urn:microsoft.com/office/officeart/2005/8/layout/orgChart1"/>
    <dgm:cxn modelId="{92D53473-1BFA-4372-A54F-C0ACFFC9870A}" type="presParOf" srcId="{6222728C-8294-48BA-B4EB-1B1BD2B856DA}" destId="{D17F1373-20C2-4133-9F4E-30052BF3DE48}" srcOrd="1" destOrd="0" presId="urn:microsoft.com/office/officeart/2005/8/layout/orgChart1"/>
    <dgm:cxn modelId="{E77196AE-CD39-4351-AE41-C097A11B9B02}" type="presParOf" srcId="{D17F1373-20C2-4133-9F4E-30052BF3DE48}" destId="{86B9A402-A1F0-42E2-9C62-F70D5552E8FD}" srcOrd="0" destOrd="0" presId="urn:microsoft.com/office/officeart/2005/8/layout/orgChart1"/>
    <dgm:cxn modelId="{A1017F1B-D012-492D-820C-BA4B16FDC983}" type="presParOf" srcId="{86B9A402-A1F0-42E2-9C62-F70D5552E8FD}" destId="{E6884703-978B-4E9E-8C6D-4DFBCFB00D4A}" srcOrd="0" destOrd="0" presId="urn:microsoft.com/office/officeart/2005/8/layout/orgChart1"/>
    <dgm:cxn modelId="{745A114E-398A-4259-B3F2-54020CDCAEAD}" type="presParOf" srcId="{86B9A402-A1F0-42E2-9C62-F70D5552E8FD}" destId="{3D2E71D1-FFD2-47C6-8B4E-5AFA8F25607A}" srcOrd="1" destOrd="0" presId="urn:microsoft.com/office/officeart/2005/8/layout/orgChart1"/>
    <dgm:cxn modelId="{14F11344-46FA-42DA-AC25-ABC655925525}" type="presParOf" srcId="{D17F1373-20C2-4133-9F4E-30052BF3DE48}" destId="{34B72812-F13C-47E3-BA1D-6CD62F670894}" srcOrd="1" destOrd="0" presId="urn:microsoft.com/office/officeart/2005/8/layout/orgChart1"/>
    <dgm:cxn modelId="{F4D2C8E0-F533-4006-B7B8-936E156911B1}" type="presParOf" srcId="{34B72812-F13C-47E3-BA1D-6CD62F670894}" destId="{A3CCA040-188A-41C8-8CED-C31C4D7064B6}" srcOrd="0" destOrd="0" presId="urn:microsoft.com/office/officeart/2005/8/layout/orgChart1"/>
    <dgm:cxn modelId="{471865FB-16CC-47E4-BE98-B468FA643925}" type="presParOf" srcId="{34B72812-F13C-47E3-BA1D-6CD62F670894}" destId="{87CFFA2F-1AF5-44A0-AEB3-5EB692825C1C}" srcOrd="1" destOrd="0" presId="urn:microsoft.com/office/officeart/2005/8/layout/orgChart1"/>
    <dgm:cxn modelId="{42EF9DC1-1C15-4AAF-977C-704F17ED97F6}" type="presParOf" srcId="{87CFFA2F-1AF5-44A0-AEB3-5EB692825C1C}" destId="{C41EE6BD-61EE-49E3-BD77-4FC2D769D0D9}" srcOrd="0" destOrd="0" presId="urn:microsoft.com/office/officeart/2005/8/layout/orgChart1"/>
    <dgm:cxn modelId="{3939D6A2-0AC9-4BDD-B8F0-F3BB5B6919E1}" type="presParOf" srcId="{C41EE6BD-61EE-49E3-BD77-4FC2D769D0D9}" destId="{7B0A5612-FDD5-42BA-B439-C77EA45BFC73}" srcOrd="0" destOrd="0" presId="urn:microsoft.com/office/officeart/2005/8/layout/orgChart1"/>
    <dgm:cxn modelId="{F0793769-3A85-4D9E-9ADB-6E38120D1235}" type="presParOf" srcId="{C41EE6BD-61EE-49E3-BD77-4FC2D769D0D9}" destId="{392EEDB3-05F0-4182-B659-616A4011BBE6}" srcOrd="1" destOrd="0" presId="urn:microsoft.com/office/officeart/2005/8/layout/orgChart1"/>
    <dgm:cxn modelId="{B2A78B2B-841C-4F8F-803D-E92181018689}" type="presParOf" srcId="{87CFFA2F-1AF5-44A0-AEB3-5EB692825C1C}" destId="{71AB6141-E288-41D4-BBF1-772F7F89609A}" srcOrd="1" destOrd="0" presId="urn:microsoft.com/office/officeart/2005/8/layout/orgChart1"/>
    <dgm:cxn modelId="{439B0424-90CF-4770-A276-065DE654C013}" type="presParOf" srcId="{71AB6141-E288-41D4-BBF1-772F7F89609A}" destId="{4C4A8F4D-5C09-49B9-8FE4-EA49DFE04CF0}" srcOrd="0" destOrd="0" presId="urn:microsoft.com/office/officeart/2005/8/layout/orgChart1"/>
    <dgm:cxn modelId="{62A464B3-B6ED-468F-9501-ACE180203FBF}" type="presParOf" srcId="{71AB6141-E288-41D4-BBF1-772F7F89609A}" destId="{499F3324-8BCF-4416-8B3E-79DC2A4A5858}" srcOrd="1" destOrd="0" presId="urn:microsoft.com/office/officeart/2005/8/layout/orgChart1"/>
    <dgm:cxn modelId="{87A454AB-C8E1-4E2B-95D1-D785D9B297B9}" type="presParOf" srcId="{499F3324-8BCF-4416-8B3E-79DC2A4A5858}" destId="{26839CD4-EFDB-4C81-AB9D-50335C37B766}" srcOrd="0" destOrd="0" presId="urn:microsoft.com/office/officeart/2005/8/layout/orgChart1"/>
    <dgm:cxn modelId="{AFA9A301-A21C-49AF-B06F-F619FF776AA5}" type="presParOf" srcId="{26839CD4-EFDB-4C81-AB9D-50335C37B766}" destId="{5DB2D223-E85F-428A-9338-221D2F15B6B5}" srcOrd="0" destOrd="0" presId="urn:microsoft.com/office/officeart/2005/8/layout/orgChart1"/>
    <dgm:cxn modelId="{D22820DD-D58F-4CB8-8F11-6F7014B07027}" type="presParOf" srcId="{26839CD4-EFDB-4C81-AB9D-50335C37B766}" destId="{C57909F3-1EFE-4C0F-B2B3-D3CE2F9F4E80}" srcOrd="1" destOrd="0" presId="urn:microsoft.com/office/officeart/2005/8/layout/orgChart1"/>
    <dgm:cxn modelId="{BE9EC47D-F654-4329-B95B-6465A1C43336}" type="presParOf" srcId="{499F3324-8BCF-4416-8B3E-79DC2A4A5858}" destId="{9E728D95-5145-4F5A-9A51-8E215E4779AB}" srcOrd="1" destOrd="0" presId="urn:microsoft.com/office/officeart/2005/8/layout/orgChart1"/>
    <dgm:cxn modelId="{8944A17A-2B07-43A9-93D4-8A8A4643D78E}" type="presParOf" srcId="{499F3324-8BCF-4416-8B3E-79DC2A4A5858}" destId="{00B2EB30-D2CB-4B16-B425-D957CD292FC2}" srcOrd="2" destOrd="0" presId="urn:microsoft.com/office/officeart/2005/8/layout/orgChart1"/>
    <dgm:cxn modelId="{47992200-8FD6-46E0-8763-1C8327CB0555}" type="presParOf" srcId="{87CFFA2F-1AF5-44A0-AEB3-5EB692825C1C}" destId="{E6B409CE-AFF0-4342-B248-133A69CD82C9}" srcOrd="2" destOrd="0" presId="urn:microsoft.com/office/officeart/2005/8/layout/orgChart1"/>
    <dgm:cxn modelId="{2E324351-0996-4A78-A3D3-274752044D8F}" type="presParOf" srcId="{34B72812-F13C-47E3-BA1D-6CD62F670894}" destId="{48697660-1947-4D1E-8580-971F66B47EC8}" srcOrd="2" destOrd="0" presId="urn:microsoft.com/office/officeart/2005/8/layout/orgChart1"/>
    <dgm:cxn modelId="{99374878-3FC3-4A60-8909-6C4D3AED4856}" type="presParOf" srcId="{34B72812-F13C-47E3-BA1D-6CD62F670894}" destId="{DE347349-1B91-4A11-8F57-FACEE959A6FF}" srcOrd="3" destOrd="0" presId="urn:microsoft.com/office/officeart/2005/8/layout/orgChart1"/>
    <dgm:cxn modelId="{1D81BD66-2FA9-4EA1-BC8B-863227A83D70}" type="presParOf" srcId="{DE347349-1B91-4A11-8F57-FACEE959A6FF}" destId="{7D5EA62E-B579-4006-B879-4A82586B2307}" srcOrd="0" destOrd="0" presId="urn:microsoft.com/office/officeart/2005/8/layout/orgChart1"/>
    <dgm:cxn modelId="{F5C7472B-69E3-42D6-B01C-A5DC9A1F73AA}" type="presParOf" srcId="{7D5EA62E-B579-4006-B879-4A82586B2307}" destId="{BA38A9C5-3B97-4BC3-94B7-9E397CF28CD4}" srcOrd="0" destOrd="0" presId="urn:microsoft.com/office/officeart/2005/8/layout/orgChart1"/>
    <dgm:cxn modelId="{03E722AF-6E9F-41A4-A144-AB7AA67F6BDC}" type="presParOf" srcId="{7D5EA62E-B579-4006-B879-4A82586B2307}" destId="{D30DE256-D499-4E86-A0D8-A12288E759B7}" srcOrd="1" destOrd="0" presId="urn:microsoft.com/office/officeart/2005/8/layout/orgChart1"/>
    <dgm:cxn modelId="{DA5DAB25-3D9E-44FE-B644-4A9BF42B99F2}" type="presParOf" srcId="{DE347349-1B91-4A11-8F57-FACEE959A6FF}" destId="{4340CAB6-4C94-4AB4-A60F-150FBA28B7F9}" srcOrd="1" destOrd="0" presId="urn:microsoft.com/office/officeart/2005/8/layout/orgChart1"/>
    <dgm:cxn modelId="{9CC7F836-9671-42AA-A2E4-BF0CDC54D898}" type="presParOf" srcId="{DE347349-1B91-4A11-8F57-FACEE959A6FF}" destId="{6CFF7278-861E-4906-AE95-71899BBA4135}" srcOrd="2" destOrd="0" presId="urn:microsoft.com/office/officeart/2005/8/layout/orgChart1"/>
    <dgm:cxn modelId="{C852E460-85E3-4A51-9BD8-8AF1F74C38AE}" type="presParOf" srcId="{34B72812-F13C-47E3-BA1D-6CD62F670894}" destId="{77C221DC-575E-43FD-8D33-B40C5F425312}" srcOrd="4" destOrd="0" presId="urn:microsoft.com/office/officeart/2005/8/layout/orgChart1"/>
    <dgm:cxn modelId="{90069378-0DBD-4E2C-BA54-2914E42C3725}" type="presParOf" srcId="{34B72812-F13C-47E3-BA1D-6CD62F670894}" destId="{14A17C94-9909-4313-BF71-242429FCB0BF}" srcOrd="5" destOrd="0" presId="urn:microsoft.com/office/officeart/2005/8/layout/orgChart1"/>
    <dgm:cxn modelId="{EF60633D-A807-4FC9-A1AA-07EDB7CC449A}" type="presParOf" srcId="{14A17C94-9909-4313-BF71-242429FCB0BF}" destId="{091EACCF-AE5F-4652-A99D-91902843E7A5}" srcOrd="0" destOrd="0" presId="urn:microsoft.com/office/officeart/2005/8/layout/orgChart1"/>
    <dgm:cxn modelId="{D5B60520-56F7-4F6E-9FF0-1851E6D8B1ED}" type="presParOf" srcId="{091EACCF-AE5F-4652-A99D-91902843E7A5}" destId="{EF67377B-C3E6-4A31-8C47-BD43E2C59806}" srcOrd="0" destOrd="0" presId="urn:microsoft.com/office/officeart/2005/8/layout/orgChart1"/>
    <dgm:cxn modelId="{3925FA19-DD7C-4820-A400-6469C4D0BFB6}" type="presParOf" srcId="{091EACCF-AE5F-4652-A99D-91902843E7A5}" destId="{C138615A-8956-40E1-AEF5-D175C43EA23E}" srcOrd="1" destOrd="0" presId="urn:microsoft.com/office/officeart/2005/8/layout/orgChart1"/>
    <dgm:cxn modelId="{52F9C660-FB4B-4055-B189-76ED3964491B}" type="presParOf" srcId="{14A17C94-9909-4313-BF71-242429FCB0BF}" destId="{FE658353-DAF1-424B-B3CD-7796E39E15EB}" srcOrd="1" destOrd="0" presId="urn:microsoft.com/office/officeart/2005/8/layout/orgChart1"/>
    <dgm:cxn modelId="{B1592F1B-F330-4D3F-89DE-5F33777A7DAA}" type="presParOf" srcId="{14A17C94-9909-4313-BF71-242429FCB0BF}" destId="{ABDDCE3D-E8E4-4E28-8E79-EDE1E2958843}" srcOrd="2" destOrd="0" presId="urn:microsoft.com/office/officeart/2005/8/layout/orgChart1"/>
    <dgm:cxn modelId="{94442409-3D55-48C6-8BD3-EB4A3E0B4B93}" type="presParOf" srcId="{D17F1373-20C2-4133-9F4E-30052BF3DE48}" destId="{FB6667B4-1598-4965-850B-CBBED07998F9}" srcOrd="2" destOrd="0" presId="urn:microsoft.com/office/officeart/2005/8/layout/orgChart1"/>
    <dgm:cxn modelId="{35A18623-2AD2-418C-846F-8B6C326E3BEA}" type="presParOf" srcId="{AD29309F-E161-4987-862D-CB81CCAF9F92}" destId="{5517C9E3-C940-43A0-BD67-DA933F3D40B0}" srcOrd="2" destOrd="0" presId="urn:microsoft.com/office/officeart/2005/8/layout/orgChart1"/>
    <dgm:cxn modelId="{F5B8F50F-C408-484A-B49B-9C76995EEF84}" type="presParOf" srcId="{585FABB7-BCA1-43CF-84C5-E02578C9D6AD}" destId="{16BDD3CD-6F51-47EA-B183-903ED5D47E4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196B663-A6B7-4785-810F-E176515221E8}" type="doc">
      <dgm:prSet loTypeId="urn:microsoft.com/office/officeart/2005/8/layout/orgChart1" loCatId="hierarchy" qsTypeId="urn:microsoft.com/office/officeart/2005/8/quickstyle/simple1#4" qsCatId="simple" csTypeId="urn:microsoft.com/office/officeart/2005/8/colors/accent1_2#4" csCatId="accent1" phldr="1"/>
      <dgm:spPr/>
      <dgm:t>
        <a:bodyPr/>
        <a:lstStyle/>
        <a:p>
          <a:endParaRPr lang="pt-BR"/>
        </a:p>
      </dgm:t>
    </dgm:pt>
    <dgm:pt modelId="{396CC5ED-D5AD-46BE-8F08-78DBF61D231F}">
      <dgm:prSet phldrT="[Texto]">
        <dgm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dgm:style>
      </dgm:prSet>
      <dgm:spPr>
        <a:solidFill>
          <a:srgbClr val="00B050"/>
        </a:solidFill>
      </dgm:spPr>
      <dgm:t>
        <a:bodyPr/>
        <a:lstStyle/>
        <a:p>
          <a:r>
            <a:rPr lang="pt-BR" dirty="0" smtClean="0"/>
            <a:t>Distribuição  </a:t>
          </a:r>
          <a:endParaRPr lang="pt-BR" dirty="0"/>
        </a:p>
      </dgm:t>
    </dgm:pt>
    <dgm:pt modelId="{B3C85990-BC0A-478D-AE61-DF62C3C205F8}" type="parTrans" cxnId="{2CAD78C1-BB40-4641-881C-0F2A30F4EC5E}">
      <dgm:prSet/>
      <dgm:spPr/>
      <dgm:t>
        <a:bodyPr/>
        <a:lstStyle/>
        <a:p>
          <a:endParaRPr lang="pt-BR"/>
        </a:p>
      </dgm:t>
    </dgm:pt>
    <dgm:pt modelId="{8C613F12-B852-4321-A8C3-AC3F119B4F61}" type="sibTrans" cxnId="{2CAD78C1-BB40-4641-881C-0F2A30F4EC5E}">
      <dgm:prSet/>
      <dgm:spPr/>
      <dgm:t>
        <a:bodyPr/>
        <a:lstStyle/>
        <a:p>
          <a:endParaRPr lang="pt-BR"/>
        </a:p>
      </dgm:t>
    </dgm:pt>
    <dgm:pt modelId="{3F161A7C-B591-4D81-951F-11174A514A6E}">
      <dgm:prSet>
        <dgm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dgm:style>
      </dgm:prSet>
      <dgm:spPr>
        <a:solidFill>
          <a:srgbClr val="00B050"/>
        </a:solidFill>
      </dgm:spPr>
      <dgm:t>
        <a:bodyPr/>
        <a:lstStyle/>
        <a:p>
          <a:r>
            <a:rPr lang="pt-BR" dirty="0" err="1" smtClean="0"/>
            <a:t>NURER</a:t>
          </a:r>
          <a:endParaRPr lang="pt-BR" dirty="0"/>
        </a:p>
      </dgm:t>
    </dgm:pt>
    <dgm:pt modelId="{52F84ACF-8CB5-4D05-B43E-A6A121EAD269}" type="parTrans" cxnId="{C8A17254-3366-4F24-8079-A664970DDE5B}">
      <dgm:prSet/>
      <dgm:spPr>
        <a:solidFill>
          <a:schemeClr val="accent1"/>
        </a:solidFill>
        <a:ln>
          <a:solidFill>
            <a:schemeClr val="accent1"/>
          </a:solidFill>
          <a:tailEnd type="triangle"/>
        </a:ln>
      </dgm:spPr>
      <dgm:t>
        <a:bodyPr/>
        <a:lstStyle/>
        <a:p>
          <a:endParaRPr lang="pt-BR"/>
        </a:p>
      </dgm:t>
    </dgm:pt>
    <dgm:pt modelId="{AD68B983-0939-4813-AD08-9531FA3903C6}" type="sibTrans" cxnId="{C8A17254-3366-4F24-8079-A664970DDE5B}">
      <dgm:prSet/>
      <dgm:spPr/>
      <dgm:t>
        <a:bodyPr/>
        <a:lstStyle/>
        <a:p>
          <a:endParaRPr lang="pt-BR"/>
        </a:p>
      </dgm:t>
    </dgm:pt>
    <dgm:pt modelId="{4605F5ED-C0E1-4163-ACFD-9F7D72D7BAB8}">
      <dgm:prSet>
        <dgm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dgm:style>
      </dgm:prSet>
      <dgm:spPr>
        <a:solidFill>
          <a:srgbClr val="00B050"/>
        </a:solidFill>
      </dgm:spPr>
      <dgm:t>
        <a:bodyPr/>
        <a:lstStyle/>
        <a:p>
          <a:r>
            <a:rPr lang="pt-BR" dirty="0" smtClean="0"/>
            <a:t>Assessores</a:t>
          </a:r>
          <a:endParaRPr lang="pt-BR" dirty="0"/>
        </a:p>
      </dgm:t>
    </dgm:pt>
    <dgm:pt modelId="{E3EE5B12-43DC-4C5B-8AB3-D042D5534D97}" type="parTrans" cxnId="{99260C19-4DD4-49A9-B119-322134A4596D}">
      <dgm:prSet/>
      <dgm:spPr>
        <a:ln>
          <a:solidFill>
            <a:schemeClr val="accent1"/>
          </a:solidFill>
          <a:tailEnd type="triangle"/>
        </a:ln>
      </dgm:spPr>
      <dgm:t>
        <a:bodyPr/>
        <a:lstStyle/>
        <a:p>
          <a:endParaRPr lang="pt-BR"/>
        </a:p>
      </dgm:t>
    </dgm:pt>
    <dgm:pt modelId="{666711BB-1CBF-4FA8-9B93-435880A35077}" type="sibTrans" cxnId="{99260C19-4DD4-49A9-B119-322134A4596D}">
      <dgm:prSet/>
      <dgm:spPr/>
      <dgm:t>
        <a:bodyPr/>
        <a:lstStyle/>
        <a:p>
          <a:endParaRPr lang="pt-BR"/>
        </a:p>
      </dgm:t>
    </dgm:pt>
    <dgm:pt modelId="{E536F3B6-B51B-4AC3-AC03-6AEF1D1DEE43}">
      <dgm:prSet>
        <dgm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dgm:style>
      </dgm:prSet>
      <dgm:spPr>
        <a:solidFill>
          <a:srgbClr val="00B050"/>
        </a:solidFill>
      </dgm:spPr>
      <dgm:t>
        <a:bodyPr/>
        <a:lstStyle/>
        <a:p>
          <a:r>
            <a:rPr lang="pt-BR" dirty="0" smtClean="0"/>
            <a:t>Gabinetes</a:t>
          </a:r>
          <a:endParaRPr lang="pt-BR" dirty="0"/>
        </a:p>
      </dgm:t>
    </dgm:pt>
    <dgm:pt modelId="{826879F0-86D3-4D1B-AD00-4F180BFA40AC}" type="parTrans" cxnId="{B06F6073-6F22-4BF9-9F64-DDBEBA7D2FD5}">
      <dgm:prSet/>
      <dgm:spPr>
        <a:ln>
          <a:solidFill>
            <a:schemeClr val="accent1"/>
          </a:solidFill>
          <a:tailEnd type="triangle"/>
        </a:ln>
      </dgm:spPr>
      <dgm:t>
        <a:bodyPr/>
        <a:lstStyle/>
        <a:p>
          <a:endParaRPr lang="pt-BR"/>
        </a:p>
      </dgm:t>
    </dgm:pt>
    <dgm:pt modelId="{C9C333D8-C5F5-4FAC-8D1F-F4276730DEA1}" type="sibTrans" cxnId="{B06F6073-6F22-4BF9-9F64-DDBEBA7D2FD5}">
      <dgm:prSet/>
      <dgm:spPr/>
      <dgm:t>
        <a:bodyPr/>
        <a:lstStyle/>
        <a:p>
          <a:endParaRPr lang="pt-BR"/>
        </a:p>
      </dgm:t>
    </dgm:pt>
    <dgm:pt modelId="{2E5F355D-B4C3-46BC-9AC3-F61EB63686D9}" type="pres">
      <dgm:prSet presAssocID="{9196B663-A6B7-4785-810F-E176515221E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D1ABF7C8-22F8-4ACF-8CFF-2343CE3ABF63}" type="pres">
      <dgm:prSet presAssocID="{396CC5ED-D5AD-46BE-8F08-78DBF61D231F}" presName="hierRoot1" presStyleCnt="0">
        <dgm:presLayoutVars>
          <dgm:hierBranch val="init"/>
        </dgm:presLayoutVars>
      </dgm:prSet>
      <dgm:spPr/>
    </dgm:pt>
    <dgm:pt modelId="{881FF2A2-C7CC-48C1-903C-B2CFF0751751}" type="pres">
      <dgm:prSet presAssocID="{396CC5ED-D5AD-46BE-8F08-78DBF61D231F}" presName="rootComposite1" presStyleCnt="0"/>
      <dgm:spPr/>
    </dgm:pt>
    <dgm:pt modelId="{0048CF2F-A076-491C-A0BE-49A478096E6A}" type="pres">
      <dgm:prSet presAssocID="{396CC5ED-D5AD-46BE-8F08-78DBF61D231F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85208464-ACC9-4123-B1C4-8854100530D3}" type="pres">
      <dgm:prSet presAssocID="{396CC5ED-D5AD-46BE-8F08-78DBF61D231F}" presName="rootConnector1" presStyleLbl="node1" presStyleIdx="0" presStyleCnt="0"/>
      <dgm:spPr/>
      <dgm:t>
        <a:bodyPr/>
        <a:lstStyle/>
        <a:p>
          <a:endParaRPr lang="pt-BR"/>
        </a:p>
      </dgm:t>
    </dgm:pt>
    <dgm:pt modelId="{6061DDB6-0EE0-4139-A405-2C45D4B6F46F}" type="pres">
      <dgm:prSet presAssocID="{396CC5ED-D5AD-46BE-8F08-78DBF61D231F}" presName="hierChild2" presStyleCnt="0"/>
      <dgm:spPr/>
    </dgm:pt>
    <dgm:pt modelId="{67684193-A6A5-4945-AA84-73CA77EC1CBD}" type="pres">
      <dgm:prSet presAssocID="{826879F0-86D3-4D1B-AD00-4F180BFA40AC}" presName="Name37" presStyleLbl="parChTrans1D2" presStyleIdx="0" presStyleCnt="3"/>
      <dgm:spPr/>
      <dgm:t>
        <a:bodyPr/>
        <a:lstStyle/>
        <a:p>
          <a:endParaRPr lang="pt-BR"/>
        </a:p>
      </dgm:t>
    </dgm:pt>
    <dgm:pt modelId="{08FC9E0E-3DC2-4D7C-924A-8C36374FA9FA}" type="pres">
      <dgm:prSet presAssocID="{E536F3B6-B51B-4AC3-AC03-6AEF1D1DEE43}" presName="hierRoot2" presStyleCnt="0">
        <dgm:presLayoutVars>
          <dgm:hierBranch val="init"/>
        </dgm:presLayoutVars>
      </dgm:prSet>
      <dgm:spPr/>
    </dgm:pt>
    <dgm:pt modelId="{6530E13B-BE45-40B7-90E1-712FAADF86B0}" type="pres">
      <dgm:prSet presAssocID="{E536F3B6-B51B-4AC3-AC03-6AEF1D1DEE43}" presName="rootComposite" presStyleCnt="0"/>
      <dgm:spPr/>
    </dgm:pt>
    <dgm:pt modelId="{FED68329-E017-46B6-AEEB-6492F90C6E3A}" type="pres">
      <dgm:prSet presAssocID="{E536F3B6-B51B-4AC3-AC03-6AEF1D1DEE43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772F14BC-234A-4610-95EC-201104CAB090}" type="pres">
      <dgm:prSet presAssocID="{E536F3B6-B51B-4AC3-AC03-6AEF1D1DEE43}" presName="rootConnector" presStyleLbl="node2" presStyleIdx="0" presStyleCnt="3"/>
      <dgm:spPr/>
      <dgm:t>
        <a:bodyPr/>
        <a:lstStyle/>
        <a:p>
          <a:endParaRPr lang="pt-BR"/>
        </a:p>
      </dgm:t>
    </dgm:pt>
    <dgm:pt modelId="{9D519FE5-AC99-4539-B746-49E1430CA8F8}" type="pres">
      <dgm:prSet presAssocID="{E536F3B6-B51B-4AC3-AC03-6AEF1D1DEE43}" presName="hierChild4" presStyleCnt="0"/>
      <dgm:spPr/>
    </dgm:pt>
    <dgm:pt modelId="{BBDB6991-7C54-491C-A728-EFCC6232CB45}" type="pres">
      <dgm:prSet presAssocID="{E536F3B6-B51B-4AC3-AC03-6AEF1D1DEE43}" presName="hierChild5" presStyleCnt="0"/>
      <dgm:spPr/>
    </dgm:pt>
    <dgm:pt modelId="{85B05288-096A-4A9E-9CDC-9C1AA5EF8A34}" type="pres">
      <dgm:prSet presAssocID="{E3EE5B12-43DC-4C5B-8AB3-D042D5534D97}" presName="Name37" presStyleLbl="parChTrans1D2" presStyleIdx="1" presStyleCnt="3"/>
      <dgm:spPr/>
      <dgm:t>
        <a:bodyPr/>
        <a:lstStyle/>
        <a:p>
          <a:endParaRPr lang="pt-BR"/>
        </a:p>
      </dgm:t>
    </dgm:pt>
    <dgm:pt modelId="{5FD3D9ED-4C05-442B-AFD2-7D2CDC43933B}" type="pres">
      <dgm:prSet presAssocID="{4605F5ED-C0E1-4163-ACFD-9F7D72D7BAB8}" presName="hierRoot2" presStyleCnt="0">
        <dgm:presLayoutVars>
          <dgm:hierBranch val="init"/>
        </dgm:presLayoutVars>
      </dgm:prSet>
      <dgm:spPr/>
    </dgm:pt>
    <dgm:pt modelId="{1A8E6A7E-7255-45CB-85EC-661622BFB588}" type="pres">
      <dgm:prSet presAssocID="{4605F5ED-C0E1-4163-ACFD-9F7D72D7BAB8}" presName="rootComposite" presStyleCnt="0"/>
      <dgm:spPr/>
    </dgm:pt>
    <dgm:pt modelId="{29D0EAF8-D67E-4635-8E47-6F83DF8983D4}" type="pres">
      <dgm:prSet presAssocID="{4605F5ED-C0E1-4163-ACFD-9F7D72D7BAB8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F2097B62-DB44-4653-A494-AD88A47617F8}" type="pres">
      <dgm:prSet presAssocID="{4605F5ED-C0E1-4163-ACFD-9F7D72D7BAB8}" presName="rootConnector" presStyleLbl="node2" presStyleIdx="1" presStyleCnt="3"/>
      <dgm:spPr/>
      <dgm:t>
        <a:bodyPr/>
        <a:lstStyle/>
        <a:p>
          <a:endParaRPr lang="pt-BR"/>
        </a:p>
      </dgm:t>
    </dgm:pt>
    <dgm:pt modelId="{2FD65E38-8948-4B49-A5BD-BA209DDEDC4A}" type="pres">
      <dgm:prSet presAssocID="{4605F5ED-C0E1-4163-ACFD-9F7D72D7BAB8}" presName="hierChild4" presStyleCnt="0"/>
      <dgm:spPr/>
    </dgm:pt>
    <dgm:pt modelId="{DC1D7917-3444-463A-BF18-76B19588605B}" type="pres">
      <dgm:prSet presAssocID="{4605F5ED-C0E1-4163-ACFD-9F7D72D7BAB8}" presName="hierChild5" presStyleCnt="0"/>
      <dgm:spPr/>
    </dgm:pt>
    <dgm:pt modelId="{5DEE4942-ABE5-4A56-854A-1001E724E47E}" type="pres">
      <dgm:prSet presAssocID="{52F84ACF-8CB5-4D05-B43E-A6A121EAD269}" presName="Name37" presStyleLbl="parChTrans1D2" presStyleIdx="2" presStyleCnt="3"/>
      <dgm:spPr/>
      <dgm:t>
        <a:bodyPr/>
        <a:lstStyle/>
        <a:p>
          <a:endParaRPr lang="pt-BR"/>
        </a:p>
      </dgm:t>
    </dgm:pt>
    <dgm:pt modelId="{CB2CA827-FE0E-4CCE-A656-8D1820146719}" type="pres">
      <dgm:prSet presAssocID="{3F161A7C-B591-4D81-951F-11174A514A6E}" presName="hierRoot2" presStyleCnt="0">
        <dgm:presLayoutVars>
          <dgm:hierBranch val="init"/>
        </dgm:presLayoutVars>
      </dgm:prSet>
      <dgm:spPr/>
    </dgm:pt>
    <dgm:pt modelId="{9FEF8462-E172-460F-BFA0-865BBB549D9D}" type="pres">
      <dgm:prSet presAssocID="{3F161A7C-B591-4D81-951F-11174A514A6E}" presName="rootComposite" presStyleCnt="0"/>
      <dgm:spPr/>
    </dgm:pt>
    <dgm:pt modelId="{7E64E762-092B-42DF-8A82-6509B98F211C}" type="pres">
      <dgm:prSet presAssocID="{3F161A7C-B591-4D81-951F-11174A514A6E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5E8E5A15-CF38-43EF-B610-4F5619ACA15E}" type="pres">
      <dgm:prSet presAssocID="{3F161A7C-B591-4D81-951F-11174A514A6E}" presName="rootConnector" presStyleLbl="node2" presStyleIdx="2" presStyleCnt="3"/>
      <dgm:spPr/>
      <dgm:t>
        <a:bodyPr/>
        <a:lstStyle/>
        <a:p>
          <a:endParaRPr lang="pt-BR"/>
        </a:p>
      </dgm:t>
    </dgm:pt>
    <dgm:pt modelId="{309A445F-197D-46C6-94E2-75DB8BAF4A27}" type="pres">
      <dgm:prSet presAssocID="{3F161A7C-B591-4D81-951F-11174A514A6E}" presName="hierChild4" presStyleCnt="0"/>
      <dgm:spPr/>
    </dgm:pt>
    <dgm:pt modelId="{DE1A7852-53AE-4BFC-8960-C5C16BAEF54F}" type="pres">
      <dgm:prSet presAssocID="{3F161A7C-B591-4D81-951F-11174A514A6E}" presName="hierChild5" presStyleCnt="0"/>
      <dgm:spPr/>
    </dgm:pt>
    <dgm:pt modelId="{B0311A2F-EDCF-43EF-A87E-E595E19D5809}" type="pres">
      <dgm:prSet presAssocID="{396CC5ED-D5AD-46BE-8F08-78DBF61D231F}" presName="hierChild3" presStyleCnt="0"/>
      <dgm:spPr/>
    </dgm:pt>
  </dgm:ptLst>
  <dgm:cxnLst>
    <dgm:cxn modelId="{FA9AEE57-A9A1-41F9-926B-A21962879C10}" type="presOf" srcId="{3F161A7C-B591-4D81-951F-11174A514A6E}" destId="{7E64E762-092B-42DF-8A82-6509B98F211C}" srcOrd="0" destOrd="0" presId="urn:microsoft.com/office/officeart/2005/8/layout/orgChart1"/>
    <dgm:cxn modelId="{99260C19-4DD4-49A9-B119-322134A4596D}" srcId="{396CC5ED-D5AD-46BE-8F08-78DBF61D231F}" destId="{4605F5ED-C0E1-4163-ACFD-9F7D72D7BAB8}" srcOrd="1" destOrd="0" parTransId="{E3EE5B12-43DC-4C5B-8AB3-D042D5534D97}" sibTransId="{666711BB-1CBF-4FA8-9B93-435880A35077}"/>
    <dgm:cxn modelId="{6AEB9ED5-6B68-410C-B887-84E3845F01D2}" type="presOf" srcId="{396CC5ED-D5AD-46BE-8F08-78DBF61D231F}" destId="{0048CF2F-A076-491C-A0BE-49A478096E6A}" srcOrd="0" destOrd="0" presId="urn:microsoft.com/office/officeart/2005/8/layout/orgChart1"/>
    <dgm:cxn modelId="{B06F6073-6F22-4BF9-9F64-DDBEBA7D2FD5}" srcId="{396CC5ED-D5AD-46BE-8F08-78DBF61D231F}" destId="{E536F3B6-B51B-4AC3-AC03-6AEF1D1DEE43}" srcOrd="0" destOrd="0" parTransId="{826879F0-86D3-4D1B-AD00-4F180BFA40AC}" sibTransId="{C9C333D8-C5F5-4FAC-8D1F-F4276730DEA1}"/>
    <dgm:cxn modelId="{F61DB68A-C4BB-4253-9D7B-DF5D1A03C43C}" type="presOf" srcId="{3F161A7C-B591-4D81-951F-11174A514A6E}" destId="{5E8E5A15-CF38-43EF-B610-4F5619ACA15E}" srcOrd="1" destOrd="0" presId="urn:microsoft.com/office/officeart/2005/8/layout/orgChart1"/>
    <dgm:cxn modelId="{1C484F73-B594-46C1-AEAC-C9EC37D5215B}" type="presOf" srcId="{826879F0-86D3-4D1B-AD00-4F180BFA40AC}" destId="{67684193-A6A5-4945-AA84-73CA77EC1CBD}" srcOrd="0" destOrd="0" presId="urn:microsoft.com/office/officeart/2005/8/layout/orgChart1"/>
    <dgm:cxn modelId="{C8A17254-3366-4F24-8079-A664970DDE5B}" srcId="{396CC5ED-D5AD-46BE-8F08-78DBF61D231F}" destId="{3F161A7C-B591-4D81-951F-11174A514A6E}" srcOrd="2" destOrd="0" parTransId="{52F84ACF-8CB5-4D05-B43E-A6A121EAD269}" sibTransId="{AD68B983-0939-4813-AD08-9531FA3903C6}"/>
    <dgm:cxn modelId="{25AA863E-0B8D-484F-BCCF-1DDA76C7CEAD}" type="presOf" srcId="{4605F5ED-C0E1-4163-ACFD-9F7D72D7BAB8}" destId="{F2097B62-DB44-4653-A494-AD88A47617F8}" srcOrd="1" destOrd="0" presId="urn:microsoft.com/office/officeart/2005/8/layout/orgChart1"/>
    <dgm:cxn modelId="{BA66A134-6876-43D1-AA8E-CF40D0AB5A0B}" type="presOf" srcId="{4605F5ED-C0E1-4163-ACFD-9F7D72D7BAB8}" destId="{29D0EAF8-D67E-4635-8E47-6F83DF8983D4}" srcOrd="0" destOrd="0" presId="urn:microsoft.com/office/officeart/2005/8/layout/orgChart1"/>
    <dgm:cxn modelId="{47D5DD78-91CA-4294-BADD-F48443C925F3}" type="presOf" srcId="{E536F3B6-B51B-4AC3-AC03-6AEF1D1DEE43}" destId="{FED68329-E017-46B6-AEEB-6492F90C6E3A}" srcOrd="0" destOrd="0" presId="urn:microsoft.com/office/officeart/2005/8/layout/orgChart1"/>
    <dgm:cxn modelId="{42BDA41D-9DB1-4358-BE0B-4EB60F90F38C}" type="presOf" srcId="{E536F3B6-B51B-4AC3-AC03-6AEF1D1DEE43}" destId="{772F14BC-234A-4610-95EC-201104CAB090}" srcOrd="1" destOrd="0" presId="urn:microsoft.com/office/officeart/2005/8/layout/orgChart1"/>
    <dgm:cxn modelId="{2CAD78C1-BB40-4641-881C-0F2A30F4EC5E}" srcId="{9196B663-A6B7-4785-810F-E176515221E8}" destId="{396CC5ED-D5AD-46BE-8F08-78DBF61D231F}" srcOrd="0" destOrd="0" parTransId="{B3C85990-BC0A-478D-AE61-DF62C3C205F8}" sibTransId="{8C613F12-B852-4321-A8C3-AC3F119B4F61}"/>
    <dgm:cxn modelId="{17C56900-F645-4849-8C28-87B85ACA0F03}" type="presOf" srcId="{9196B663-A6B7-4785-810F-E176515221E8}" destId="{2E5F355D-B4C3-46BC-9AC3-F61EB63686D9}" srcOrd="0" destOrd="0" presId="urn:microsoft.com/office/officeart/2005/8/layout/orgChart1"/>
    <dgm:cxn modelId="{642198BE-8907-4693-9A02-77D62EB9C242}" type="presOf" srcId="{E3EE5B12-43DC-4C5B-8AB3-D042D5534D97}" destId="{85B05288-096A-4A9E-9CDC-9C1AA5EF8A34}" srcOrd="0" destOrd="0" presId="urn:microsoft.com/office/officeart/2005/8/layout/orgChart1"/>
    <dgm:cxn modelId="{09D36C9E-D1B1-45E8-BCEB-5DBA86B0A278}" type="presOf" srcId="{396CC5ED-D5AD-46BE-8F08-78DBF61D231F}" destId="{85208464-ACC9-4123-B1C4-8854100530D3}" srcOrd="1" destOrd="0" presId="urn:microsoft.com/office/officeart/2005/8/layout/orgChart1"/>
    <dgm:cxn modelId="{C5D14BC5-241D-4A93-8980-946CF419A789}" type="presOf" srcId="{52F84ACF-8CB5-4D05-B43E-A6A121EAD269}" destId="{5DEE4942-ABE5-4A56-854A-1001E724E47E}" srcOrd="0" destOrd="0" presId="urn:microsoft.com/office/officeart/2005/8/layout/orgChart1"/>
    <dgm:cxn modelId="{16E801F4-4482-4C66-823D-971D66482187}" type="presParOf" srcId="{2E5F355D-B4C3-46BC-9AC3-F61EB63686D9}" destId="{D1ABF7C8-22F8-4ACF-8CFF-2343CE3ABF63}" srcOrd="0" destOrd="0" presId="urn:microsoft.com/office/officeart/2005/8/layout/orgChart1"/>
    <dgm:cxn modelId="{39857D30-6559-4BCC-8853-2FC7D1C013FE}" type="presParOf" srcId="{D1ABF7C8-22F8-4ACF-8CFF-2343CE3ABF63}" destId="{881FF2A2-C7CC-48C1-903C-B2CFF0751751}" srcOrd="0" destOrd="0" presId="urn:microsoft.com/office/officeart/2005/8/layout/orgChart1"/>
    <dgm:cxn modelId="{6642F453-8716-4453-B6C4-B0B08676F059}" type="presParOf" srcId="{881FF2A2-C7CC-48C1-903C-B2CFF0751751}" destId="{0048CF2F-A076-491C-A0BE-49A478096E6A}" srcOrd="0" destOrd="0" presId="urn:microsoft.com/office/officeart/2005/8/layout/orgChart1"/>
    <dgm:cxn modelId="{C41F340F-6767-4C79-82F3-8A57D57D0C39}" type="presParOf" srcId="{881FF2A2-C7CC-48C1-903C-B2CFF0751751}" destId="{85208464-ACC9-4123-B1C4-8854100530D3}" srcOrd="1" destOrd="0" presId="urn:microsoft.com/office/officeart/2005/8/layout/orgChart1"/>
    <dgm:cxn modelId="{7ABF8596-6D31-453E-9337-AB12727BBBF8}" type="presParOf" srcId="{D1ABF7C8-22F8-4ACF-8CFF-2343CE3ABF63}" destId="{6061DDB6-0EE0-4139-A405-2C45D4B6F46F}" srcOrd="1" destOrd="0" presId="urn:microsoft.com/office/officeart/2005/8/layout/orgChart1"/>
    <dgm:cxn modelId="{BDC88DA3-2931-40D9-ABAF-5778EB19D0E7}" type="presParOf" srcId="{6061DDB6-0EE0-4139-A405-2C45D4B6F46F}" destId="{67684193-A6A5-4945-AA84-73CA77EC1CBD}" srcOrd="0" destOrd="0" presId="urn:microsoft.com/office/officeart/2005/8/layout/orgChart1"/>
    <dgm:cxn modelId="{D1E700DC-73A9-4B57-82D0-44D51C09EB5A}" type="presParOf" srcId="{6061DDB6-0EE0-4139-A405-2C45D4B6F46F}" destId="{08FC9E0E-3DC2-4D7C-924A-8C36374FA9FA}" srcOrd="1" destOrd="0" presId="urn:microsoft.com/office/officeart/2005/8/layout/orgChart1"/>
    <dgm:cxn modelId="{4C9EB90B-F7B4-4C9E-BE03-F8E0D685CBDC}" type="presParOf" srcId="{08FC9E0E-3DC2-4D7C-924A-8C36374FA9FA}" destId="{6530E13B-BE45-40B7-90E1-712FAADF86B0}" srcOrd="0" destOrd="0" presId="urn:microsoft.com/office/officeart/2005/8/layout/orgChart1"/>
    <dgm:cxn modelId="{F8038BD1-6509-435C-B664-FD7242C58BF1}" type="presParOf" srcId="{6530E13B-BE45-40B7-90E1-712FAADF86B0}" destId="{FED68329-E017-46B6-AEEB-6492F90C6E3A}" srcOrd="0" destOrd="0" presId="urn:microsoft.com/office/officeart/2005/8/layout/orgChart1"/>
    <dgm:cxn modelId="{D171B49E-E2ED-4B5C-B585-4FD8F5D33D3D}" type="presParOf" srcId="{6530E13B-BE45-40B7-90E1-712FAADF86B0}" destId="{772F14BC-234A-4610-95EC-201104CAB090}" srcOrd="1" destOrd="0" presId="urn:microsoft.com/office/officeart/2005/8/layout/orgChart1"/>
    <dgm:cxn modelId="{E1C64D07-1A16-40F3-A0CD-F38F007D5D42}" type="presParOf" srcId="{08FC9E0E-3DC2-4D7C-924A-8C36374FA9FA}" destId="{9D519FE5-AC99-4539-B746-49E1430CA8F8}" srcOrd="1" destOrd="0" presId="urn:microsoft.com/office/officeart/2005/8/layout/orgChart1"/>
    <dgm:cxn modelId="{B386A9DD-08F3-4D10-9593-BF28BBFB1200}" type="presParOf" srcId="{08FC9E0E-3DC2-4D7C-924A-8C36374FA9FA}" destId="{BBDB6991-7C54-491C-A728-EFCC6232CB45}" srcOrd="2" destOrd="0" presId="urn:microsoft.com/office/officeart/2005/8/layout/orgChart1"/>
    <dgm:cxn modelId="{CF9FD0D4-7CF0-43C5-AFA1-4DAC1C140A3D}" type="presParOf" srcId="{6061DDB6-0EE0-4139-A405-2C45D4B6F46F}" destId="{85B05288-096A-4A9E-9CDC-9C1AA5EF8A34}" srcOrd="2" destOrd="0" presId="urn:microsoft.com/office/officeart/2005/8/layout/orgChart1"/>
    <dgm:cxn modelId="{B59F7BD5-B3FF-4D97-BBD1-0FE2498E8421}" type="presParOf" srcId="{6061DDB6-0EE0-4139-A405-2C45D4B6F46F}" destId="{5FD3D9ED-4C05-442B-AFD2-7D2CDC43933B}" srcOrd="3" destOrd="0" presId="urn:microsoft.com/office/officeart/2005/8/layout/orgChart1"/>
    <dgm:cxn modelId="{26629014-A1D1-4F26-AFF0-414C167D2FB1}" type="presParOf" srcId="{5FD3D9ED-4C05-442B-AFD2-7D2CDC43933B}" destId="{1A8E6A7E-7255-45CB-85EC-661622BFB588}" srcOrd="0" destOrd="0" presId="urn:microsoft.com/office/officeart/2005/8/layout/orgChart1"/>
    <dgm:cxn modelId="{FA815D60-11D4-4B72-B675-1FE18ECB198D}" type="presParOf" srcId="{1A8E6A7E-7255-45CB-85EC-661622BFB588}" destId="{29D0EAF8-D67E-4635-8E47-6F83DF8983D4}" srcOrd="0" destOrd="0" presId="urn:microsoft.com/office/officeart/2005/8/layout/orgChart1"/>
    <dgm:cxn modelId="{5EB613E3-FACB-4B85-967D-001F0FDB003C}" type="presParOf" srcId="{1A8E6A7E-7255-45CB-85EC-661622BFB588}" destId="{F2097B62-DB44-4653-A494-AD88A47617F8}" srcOrd="1" destOrd="0" presId="urn:microsoft.com/office/officeart/2005/8/layout/orgChart1"/>
    <dgm:cxn modelId="{93280D5E-937B-44E9-9FBB-5E64F48FED3D}" type="presParOf" srcId="{5FD3D9ED-4C05-442B-AFD2-7D2CDC43933B}" destId="{2FD65E38-8948-4B49-A5BD-BA209DDEDC4A}" srcOrd="1" destOrd="0" presId="urn:microsoft.com/office/officeart/2005/8/layout/orgChart1"/>
    <dgm:cxn modelId="{C091FFA9-1F4E-4056-8203-75697B8D31D5}" type="presParOf" srcId="{5FD3D9ED-4C05-442B-AFD2-7D2CDC43933B}" destId="{DC1D7917-3444-463A-BF18-76B19588605B}" srcOrd="2" destOrd="0" presId="urn:microsoft.com/office/officeart/2005/8/layout/orgChart1"/>
    <dgm:cxn modelId="{6ABFB78E-879A-4F71-B1BA-7F725FA0E0B7}" type="presParOf" srcId="{6061DDB6-0EE0-4139-A405-2C45D4B6F46F}" destId="{5DEE4942-ABE5-4A56-854A-1001E724E47E}" srcOrd="4" destOrd="0" presId="urn:microsoft.com/office/officeart/2005/8/layout/orgChart1"/>
    <dgm:cxn modelId="{E8FE16CD-9CE8-4CC6-B56A-2E0E281E362B}" type="presParOf" srcId="{6061DDB6-0EE0-4139-A405-2C45D4B6F46F}" destId="{CB2CA827-FE0E-4CCE-A656-8D1820146719}" srcOrd="5" destOrd="0" presId="urn:microsoft.com/office/officeart/2005/8/layout/orgChart1"/>
    <dgm:cxn modelId="{2A87D59C-1E3B-4EEE-B491-E6CC33DEF068}" type="presParOf" srcId="{CB2CA827-FE0E-4CCE-A656-8D1820146719}" destId="{9FEF8462-E172-460F-BFA0-865BBB549D9D}" srcOrd="0" destOrd="0" presId="urn:microsoft.com/office/officeart/2005/8/layout/orgChart1"/>
    <dgm:cxn modelId="{EEA776EB-F1BB-4AC9-A50C-64CC482F88D5}" type="presParOf" srcId="{9FEF8462-E172-460F-BFA0-865BBB549D9D}" destId="{7E64E762-092B-42DF-8A82-6509B98F211C}" srcOrd="0" destOrd="0" presId="urn:microsoft.com/office/officeart/2005/8/layout/orgChart1"/>
    <dgm:cxn modelId="{4D11BB4E-7888-4FC1-985A-5BD5CD76F792}" type="presParOf" srcId="{9FEF8462-E172-460F-BFA0-865BBB549D9D}" destId="{5E8E5A15-CF38-43EF-B610-4F5619ACA15E}" srcOrd="1" destOrd="0" presId="urn:microsoft.com/office/officeart/2005/8/layout/orgChart1"/>
    <dgm:cxn modelId="{E4E728DE-FCC6-4941-B674-B3AC31379789}" type="presParOf" srcId="{CB2CA827-FE0E-4CCE-A656-8D1820146719}" destId="{309A445F-197D-46C6-94E2-75DB8BAF4A27}" srcOrd="1" destOrd="0" presId="urn:microsoft.com/office/officeart/2005/8/layout/orgChart1"/>
    <dgm:cxn modelId="{D547F2D9-E867-445D-8735-0854AA33FAC2}" type="presParOf" srcId="{CB2CA827-FE0E-4CCE-A656-8D1820146719}" destId="{DE1A7852-53AE-4BFC-8960-C5C16BAEF54F}" srcOrd="2" destOrd="0" presId="urn:microsoft.com/office/officeart/2005/8/layout/orgChart1"/>
    <dgm:cxn modelId="{9FE8E2FA-A294-4157-A913-590C5DF471CA}" type="presParOf" srcId="{D1ABF7C8-22F8-4ACF-8CFF-2343CE3ABF63}" destId="{B0311A2F-EDCF-43EF-A87E-E595E19D580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C221DC-575E-43FD-8D33-B40C5F425312}">
      <dsp:nvSpPr>
        <dsp:cNvPr id="0" name=""/>
        <dsp:cNvSpPr/>
      </dsp:nvSpPr>
      <dsp:spPr>
        <a:xfrm>
          <a:off x="4114800" y="3550408"/>
          <a:ext cx="2236618" cy="3881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4086"/>
              </a:lnTo>
              <a:lnTo>
                <a:pt x="2236618" y="194086"/>
              </a:lnTo>
              <a:lnTo>
                <a:pt x="2236618" y="38817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697660-1947-4D1E-8580-971F66B47EC8}">
      <dsp:nvSpPr>
        <dsp:cNvPr id="0" name=""/>
        <dsp:cNvSpPr/>
      </dsp:nvSpPr>
      <dsp:spPr>
        <a:xfrm>
          <a:off x="4069080" y="3550408"/>
          <a:ext cx="91440" cy="38817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8817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4A8F4D-5C09-49B9-8FE4-EA49DFE04CF0}">
      <dsp:nvSpPr>
        <dsp:cNvPr id="0" name=""/>
        <dsp:cNvSpPr/>
      </dsp:nvSpPr>
      <dsp:spPr>
        <a:xfrm>
          <a:off x="1138803" y="4862804"/>
          <a:ext cx="277266" cy="4258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5812"/>
              </a:lnTo>
              <a:lnTo>
                <a:pt x="277266" y="425812"/>
              </a:lnTo>
            </a:path>
          </a:pathLst>
        </a:cu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CCA040-188A-41C8-8CED-C31C4D7064B6}">
      <dsp:nvSpPr>
        <dsp:cNvPr id="0" name=""/>
        <dsp:cNvSpPr/>
      </dsp:nvSpPr>
      <dsp:spPr>
        <a:xfrm>
          <a:off x="1878181" y="3550408"/>
          <a:ext cx="2236618" cy="388173"/>
        </a:xfrm>
        <a:custGeom>
          <a:avLst/>
          <a:gdLst/>
          <a:ahLst/>
          <a:cxnLst/>
          <a:rect l="0" t="0" r="0" b="0"/>
          <a:pathLst>
            <a:path>
              <a:moveTo>
                <a:pt x="2236618" y="0"/>
              </a:moveTo>
              <a:lnTo>
                <a:pt x="2236618" y="194086"/>
              </a:lnTo>
              <a:lnTo>
                <a:pt x="0" y="194086"/>
              </a:lnTo>
              <a:lnTo>
                <a:pt x="0" y="38817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20BFCE-0F4A-41BB-B9FB-87CCF13C3AD4}">
      <dsp:nvSpPr>
        <dsp:cNvPr id="0" name=""/>
        <dsp:cNvSpPr/>
      </dsp:nvSpPr>
      <dsp:spPr>
        <a:xfrm>
          <a:off x="4069080" y="2238012"/>
          <a:ext cx="91440" cy="38817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8817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6EA000-4B4A-45FF-A94E-7CBE1B7490D3}">
      <dsp:nvSpPr>
        <dsp:cNvPr id="0" name=""/>
        <dsp:cNvSpPr/>
      </dsp:nvSpPr>
      <dsp:spPr>
        <a:xfrm>
          <a:off x="4069080" y="925616"/>
          <a:ext cx="91440" cy="38817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8817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4043A5-2DC6-4C00-BBFF-F8EF814ED7A9}">
      <dsp:nvSpPr>
        <dsp:cNvPr id="0" name=""/>
        <dsp:cNvSpPr/>
      </dsp:nvSpPr>
      <dsp:spPr>
        <a:xfrm>
          <a:off x="3190577" y="1393"/>
          <a:ext cx="1848445" cy="924222"/>
        </a:xfrm>
        <a:prstGeom prst="rect">
          <a:avLst/>
        </a:prstGeom>
        <a:solidFill>
          <a:srgbClr val="00B050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3"/>
        </a:fillRef>
        <a:effectRef idx="1">
          <a:schemeClr val="accent3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100" kern="1200" dirty="0" smtClean="0"/>
            <a:t>Vice-Presidências</a:t>
          </a:r>
          <a:endParaRPr lang="pt-BR" sz="2100" kern="1200" dirty="0"/>
        </a:p>
      </dsp:txBody>
      <dsp:txXfrm>
        <a:off x="3190577" y="1393"/>
        <a:ext cx="1848445" cy="924222"/>
      </dsp:txXfrm>
    </dsp:sp>
    <dsp:sp modelId="{40A772CD-F0EF-4D2D-A5AA-55B010FF7933}">
      <dsp:nvSpPr>
        <dsp:cNvPr id="0" name=""/>
        <dsp:cNvSpPr/>
      </dsp:nvSpPr>
      <dsp:spPr>
        <a:xfrm>
          <a:off x="3190577" y="1313789"/>
          <a:ext cx="1848445" cy="924222"/>
        </a:xfrm>
        <a:prstGeom prst="rect">
          <a:avLst/>
        </a:prstGeom>
        <a:solidFill>
          <a:srgbClr val="00B050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3"/>
        </a:fillRef>
        <a:effectRef idx="1">
          <a:schemeClr val="accent3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100" kern="1200" dirty="0" smtClean="0"/>
            <a:t>Juízes Assessores</a:t>
          </a:r>
          <a:endParaRPr lang="pt-BR" sz="2100" kern="1200" dirty="0"/>
        </a:p>
      </dsp:txBody>
      <dsp:txXfrm>
        <a:off x="3190577" y="1313789"/>
        <a:ext cx="1848445" cy="924222"/>
      </dsp:txXfrm>
    </dsp:sp>
    <dsp:sp modelId="{E6884703-978B-4E9E-8C6D-4DFBCFB00D4A}">
      <dsp:nvSpPr>
        <dsp:cNvPr id="0" name=""/>
        <dsp:cNvSpPr/>
      </dsp:nvSpPr>
      <dsp:spPr>
        <a:xfrm>
          <a:off x="3190577" y="2626186"/>
          <a:ext cx="1848445" cy="924222"/>
        </a:xfrm>
        <a:prstGeom prst="rect">
          <a:avLst/>
        </a:prstGeom>
        <a:solidFill>
          <a:srgbClr val="00B050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3"/>
        </a:fillRef>
        <a:effectRef idx="1">
          <a:schemeClr val="accent3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100" kern="1200" dirty="0" err="1" smtClean="0"/>
            <a:t>NUPRE</a:t>
          </a:r>
          <a:endParaRPr lang="pt-BR" sz="2100" kern="1200" dirty="0"/>
        </a:p>
      </dsp:txBody>
      <dsp:txXfrm>
        <a:off x="3190577" y="2626186"/>
        <a:ext cx="1848445" cy="924222"/>
      </dsp:txXfrm>
    </dsp:sp>
    <dsp:sp modelId="{7B0A5612-FDD5-42BA-B439-C77EA45BFC73}">
      <dsp:nvSpPr>
        <dsp:cNvPr id="0" name=""/>
        <dsp:cNvSpPr/>
      </dsp:nvSpPr>
      <dsp:spPr>
        <a:xfrm>
          <a:off x="953958" y="3938582"/>
          <a:ext cx="1848445" cy="924222"/>
        </a:xfrm>
        <a:prstGeom prst="rect">
          <a:avLst/>
        </a:prstGeom>
        <a:solidFill>
          <a:srgbClr val="00B050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3"/>
        </a:fillRef>
        <a:effectRef idx="1">
          <a:schemeClr val="accent3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100" kern="1200" dirty="0" smtClean="0"/>
            <a:t>Armazenagem de Suspensos Sobrestados</a:t>
          </a:r>
          <a:endParaRPr lang="pt-BR" sz="2100" kern="1200" dirty="0"/>
        </a:p>
      </dsp:txBody>
      <dsp:txXfrm>
        <a:off x="953958" y="3938582"/>
        <a:ext cx="1848445" cy="924222"/>
      </dsp:txXfrm>
    </dsp:sp>
    <dsp:sp modelId="{5DB2D223-E85F-428A-9338-221D2F15B6B5}">
      <dsp:nvSpPr>
        <dsp:cNvPr id="0" name=""/>
        <dsp:cNvSpPr/>
      </dsp:nvSpPr>
      <dsp:spPr>
        <a:xfrm>
          <a:off x="1416069" y="5250978"/>
          <a:ext cx="210574" cy="7527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500" kern="1200" dirty="0"/>
        </a:p>
      </dsp:txBody>
      <dsp:txXfrm>
        <a:off x="1416069" y="5250978"/>
        <a:ext cx="210574" cy="75277"/>
      </dsp:txXfrm>
    </dsp:sp>
    <dsp:sp modelId="{BA38A9C5-3B97-4BC3-94B7-9E397CF28CD4}">
      <dsp:nvSpPr>
        <dsp:cNvPr id="0" name=""/>
        <dsp:cNvSpPr/>
      </dsp:nvSpPr>
      <dsp:spPr>
        <a:xfrm>
          <a:off x="3190577" y="3938582"/>
          <a:ext cx="1848445" cy="924222"/>
        </a:xfrm>
        <a:prstGeom prst="rect">
          <a:avLst/>
        </a:prstGeom>
        <a:solidFill>
          <a:srgbClr val="00B050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3"/>
        </a:fillRef>
        <a:effectRef idx="1">
          <a:schemeClr val="accent3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100" kern="1200" dirty="0" smtClean="0"/>
            <a:t>Distribuição</a:t>
          </a:r>
          <a:endParaRPr lang="pt-BR" sz="2100" kern="1200" dirty="0"/>
        </a:p>
      </dsp:txBody>
      <dsp:txXfrm>
        <a:off x="3190577" y="3938582"/>
        <a:ext cx="1848445" cy="924222"/>
      </dsp:txXfrm>
    </dsp:sp>
    <dsp:sp modelId="{EF67377B-C3E6-4A31-8C47-BD43E2C59806}">
      <dsp:nvSpPr>
        <dsp:cNvPr id="0" name=""/>
        <dsp:cNvSpPr/>
      </dsp:nvSpPr>
      <dsp:spPr>
        <a:xfrm>
          <a:off x="5427196" y="3938582"/>
          <a:ext cx="1848445" cy="924222"/>
        </a:xfrm>
        <a:prstGeom prst="rect">
          <a:avLst/>
        </a:prstGeom>
        <a:solidFill>
          <a:srgbClr val="00B050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3"/>
        </a:fillRef>
        <a:effectRef idx="1">
          <a:schemeClr val="accent3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100" kern="1200" dirty="0" smtClean="0"/>
            <a:t>Impressão</a:t>
          </a:r>
          <a:endParaRPr lang="pt-BR" sz="2100" kern="1200" dirty="0"/>
        </a:p>
      </dsp:txBody>
      <dsp:txXfrm>
        <a:off x="5427196" y="3938582"/>
        <a:ext cx="1848445" cy="92422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EE4942-ABE5-4A56-854A-1001E724E47E}">
      <dsp:nvSpPr>
        <dsp:cNvPr id="0" name=""/>
        <dsp:cNvSpPr/>
      </dsp:nvSpPr>
      <dsp:spPr>
        <a:xfrm>
          <a:off x="4114799" y="2411195"/>
          <a:ext cx="2911251" cy="5052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2629"/>
              </a:lnTo>
              <a:lnTo>
                <a:pt x="2911251" y="252629"/>
              </a:lnTo>
              <a:lnTo>
                <a:pt x="2911251" y="505258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  <a:tailEnd type="triangle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B05288-096A-4A9E-9CDC-9C1AA5EF8A34}">
      <dsp:nvSpPr>
        <dsp:cNvPr id="0" name=""/>
        <dsp:cNvSpPr/>
      </dsp:nvSpPr>
      <dsp:spPr>
        <a:xfrm>
          <a:off x="4069079" y="2411195"/>
          <a:ext cx="91440" cy="50525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5258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  <a:tailEnd type="triangle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684193-A6A5-4945-AA84-73CA77EC1CBD}">
      <dsp:nvSpPr>
        <dsp:cNvPr id="0" name=""/>
        <dsp:cNvSpPr/>
      </dsp:nvSpPr>
      <dsp:spPr>
        <a:xfrm>
          <a:off x="1203548" y="2411195"/>
          <a:ext cx="2911251" cy="505258"/>
        </a:xfrm>
        <a:custGeom>
          <a:avLst/>
          <a:gdLst/>
          <a:ahLst/>
          <a:cxnLst/>
          <a:rect l="0" t="0" r="0" b="0"/>
          <a:pathLst>
            <a:path>
              <a:moveTo>
                <a:pt x="2911251" y="0"/>
              </a:moveTo>
              <a:lnTo>
                <a:pt x="2911251" y="252629"/>
              </a:lnTo>
              <a:lnTo>
                <a:pt x="0" y="252629"/>
              </a:lnTo>
              <a:lnTo>
                <a:pt x="0" y="505258"/>
              </a:lnTo>
            </a:path>
          </a:pathLst>
        </a:custGeom>
        <a:noFill/>
        <a:ln w="25400" cap="flat" cmpd="sng" algn="ctr">
          <a:solidFill>
            <a:schemeClr val="accent1"/>
          </a:solidFill>
          <a:prstDash val="solid"/>
          <a:tailEnd type="triangle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48CF2F-A076-491C-A0BE-49A478096E6A}">
      <dsp:nvSpPr>
        <dsp:cNvPr id="0" name=""/>
        <dsp:cNvSpPr/>
      </dsp:nvSpPr>
      <dsp:spPr>
        <a:xfrm>
          <a:off x="2911803" y="1208199"/>
          <a:ext cx="2405992" cy="1202996"/>
        </a:xfrm>
        <a:prstGeom prst="rect">
          <a:avLst/>
        </a:prstGeom>
        <a:solidFill>
          <a:srgbClr val="00B050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3"/>
        </a:fillRef>
        <a:effectRef idx="1">
          <a:schemeClr val="accent3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800" kern="1200" dirty="0" smtClean="0"/>
            <a:t>Distribuição  </a:t>
          </a:r>
          <a:endParaRPr lang="pt-BR" sz="3800" kern="1200" dirty="0"/>
        </a:p>
      </dsp:txBody>
      <dsp:txXfrm>
        <a:off x="2911803" y="1208199"/>
        <a:ext cx="2405992" cy="1202996"/>
      </dsp:txXfrm>
    </dsp:sp>
    <dsp:sp modelId="{FED68329-E017-46B6-AEEB-6492F90C6E3A}">
      <dsp:nvSpPr>
        <dsp:cNvPr id="0" name=""/>
        <dsp:cNvSpPr/>
      </dsp:nvSpPr>
      <dsp:spPr>
        <a:xfrm>
          <a:off x="552" y="2916454"/>
          <a:ext cx="2405992" cy="1202996"/>
        </a:xfrm>
        <a:prstGeom prst="rect">
          <a:avLst/>
        </a:prstGeom>
        <a:solidFill>
          <a:srgbClr val="00B050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3"/>
        </a:fillRef>
        <a:effectRef idx="1">
          <a:schemeClr val="accent3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800" kern="1200" dirty="0" smtClean="0"/>
            <a:t>Gabinetes</a:t>
          </a:r>
          <a:endParaRPr lang="pt-BR" sz="3800" kern="1200" dirty="0"/>
        </a:p>
      </dsp:txBody>
      <dsp:txXfrm>
        <a:off x="552" y="2916454"/>
        <a:ext cx="2405992" cy="1202996"/>
      </dsp:txXfrm>
    </dsp:sp>
    <dsp:sp modelId="{29D0EAF8-D67E-4635-8E47-6F83DF8983D4}">
      <dsp:nvSpPr>
        <dsp:cNvPr id="0" name=""/>
        <dsp:cNvSpPr/>
      </dsp:nvSpPr>
      <dsp:spPr>
        <a:xfrm>
          <a:off x="2911803" y="2916454"/>
          <a:ext cx="2405992" cy="1202996"/>
        </a:xfrm>
        <a:prstGeom prst="rect">
          <a:avLst/>
        </a:prstGeom>
        <a:solidFill>
          <a:srgbClr val="00B050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3"/>
        </a:fillRef>
        <a:effectRef idx="1">
          <a:schemeClr val="accent3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800" kern="1200" dirty="0" smtClean="0"/>
            <a:t>Assessores</a:t>
          </a:r>
          <a:endParaRPr lang="pt-BR" sz="3800" kern="1200" dirty="0"/>
        </a:p>
      </dsp:txBody>
      <dsp:txXfrm>
        <a:off x="2911803" y="2916454"/>
        <a:ext cx="2405992" cy="1202996"/>
      </dsp:txXfrm>
    </dsp:sp>
    <dsp:sp modelId="{7E64E762-092B-42DF-8A82-6509B98F211C}">
      <dsp:nvSpPr>
        <dsp:cNvPr id="0" name=""/>
        <dsp:cNvSpPr/>
      </dsp:nvSpPr>
      <dsp:spPr>
        <a:xfrm>
          <a:off x="5823054" y="2916454"/>
          <a:ext cx="2405992" cy="1202996"/>
        </a:xfrm>
        <a:prstGeom prst="rect">
          <a:avLst/>
        </a:prstGeom>
        <a:solidFill>
          <a:srgbClr val="00B050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3"/>
        </a:fillRef>
        <a:effectRef idx="1">
          <a:schemeClr val="accent3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800" kern="1200" dirty="0" err="1" smtClean="0"/>
            <a:t>NURER</a:t>
          </a:r>
          <a:endParaRPr lang="pt-BR" sz="3800" kern="1200" dirty="0"/>
        </a:p>
      </dsp:txBody>
      <dsp:txXfrm>
        <a:off x="5823054" y="2916454"/>
        <a:ext cx="2405992" cy="12029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3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4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A7B11D23-BBA1-4050-96DA-CC312BEEC263}" type="datetimeFigureOut">
              <a:rPr lang="pt-BR"/>
              <a:pPr>
                <a:defRPr/>
              </a:pPr>
              <a:t>19/11/2013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E2F800C1-5BF2-4B01-A6E6-9C22C4F41182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919731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D3982967-1D02-40A7-BD89-72432122B545}" type="datetimeFigureOut">
              <a:rPr lang="pt-BR"/>
              <a:pPr>
                <a:defRPr/>
              </a:pPr>
              <a:t>19/11/2013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 dirty="0" smtClean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DFDD8573-291E-4184-854E-CFD531E55680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997445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smtClean="0"/>
          </a:p>
        </p:txBody>
      </p:sp>
      <p:sp>
        <p:nvSpPr>
          <p:cNvPr id="58372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E294AE6E-F796-46E3-A86B-939AD3B56DEC}" type="slidenum">
              <a:rPr lang="pt-BR" smtClean="0"/>
              <a:pPr>
                <a:defRPr/>
              </a:pPr>
              <a:t>1</a:t>
            </a:fld>
            <a:endParaRPr lang="pt-BR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102404" name="Espaço Reservado para Número de Slide 3"/>
          <p:cNvSpPr txBox="1">
            <a:spLocks noGrp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algn="r">
              <a:defRPr/>
            </a:pPr>
            <a:fld id="{DEECAB42-9C8A-44B0-9469-EAF59D413C74}" type="slidenum">
              <a:rPr lang="pt-BR" sz="1200">
                <a:cs typeface="+mn-cs"/>
              </a:rPr>
              <a:pPr algn="r">
                <a:defRPr/>
              </a:pPr>
              <a:t>10</a:t>
            </a:fld>
            <a:endParaRPr lang="pt-BR" sz="1200" dirty="0">
              <a:cs typeface="+mn-cs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102404" name="Espaço Reservado para Número de Slide 3"/>
          <p:cNvSpPr txBox="1">
            <a:spLocks noGrp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algn="r">
              <a:defRPr/>
            </a:pPr>
            <a:fld id="{F10CC044-30E0-4864-A210-061FABBF770B}" type="slidenum">
              <a:rPr lang="pt-BR" sz="1200">
                <a:cs typeface="+mn-cs"/>
              </a:rPr>
              <a:pPr algn="r">
                <a:defRPr/>
              </a:pPr>
              <a:t>11</a:t>
            </a:fld>
            <a:endParaRPr lang="pt-BR" sz="1200" dirty="0">
              <a:cs typeface="+mn-cs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0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102404" name="Espaço Reservado para Número de Slide 3"/>
          <p:cNvSpPr txBox="1">
            <a:spLocks noGrp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algn="r">
              <a:defRPr/>
            </a:pPr>
            <a:fld id="{EB677A90-3090-44EF-9D7B-A43BBE2361A6}" type="slidenum">
              <a:rPr lang="pt-BR" sz="1200">
                <a:cs typeface="+mn-cs"/>
              </a:rPr>
              <a:pPr algn="r">
                <a:defRPr/>
              </a:pPr>
              <a:t>12</a:t>
            </a:fld>
            <a:endParaRPr lang="pt-BR" sz="1200" dirty="0">
              <a:cs typeface="+mn-cs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8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102404" name="Espaço Reservado para Número de Slide 3"/>
          <p:cNvSpPr txBox="1">
            <a:spLocks noGrp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algn="r">
              <a:defRPr/>
            </a:pPr>
            <a:fld id="{8C5E7C16-DEB7-4942-B8DC-6B177C629782}" type="slidenum">
              <a:rPr lang="pt-BR" sz="1200">
                <a:cs typeface="+mn-cs"/>
              </a:rPr>
              <a:pPr algn="r">
                <a:defRPr/>
              </a:pPr>
              <a:t>13</a:t>
            </a:fld>
            <a:endParaRPr lang="pt-BR" sz="1200" dirty="0">
              <a:cs typeface="+mn-cs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102404" name="Espaço Reservado para Número de Slide 3"/>
          <p:cNvSpPr txBox="1">
            <a:spLocks noGrp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algn="r">
              <a:defRPr/>
            </a:pPr>
            <a:fld id="{19A0D95A-24C4-4397-A002-12A76FEA288E}" type="slidenum">
              <a:rPr lang="pt-BR" sz="1200">
                <a:cs typeface="+mn-cs"/>
              </a:rPr>
              <a:pPr algn="r">
                <a:defRPr/>
              </a:pPr>
              <a:t>14</a:t>
            </a:fld>
            <a:endParaRPr lang="pt-BR" sz="1200" dirty="0">
              <a:cs typeface="+mn-cs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4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102404" name="Espaço Reservado para Número de Slide 3"/>
          <p:cNvSpPr txBox="1">
            <a:spLocks noGrp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algn="r">
              <a:defRPr/>
            </a:pPr>
            <a:fld id="{805312D0-F8C6-4886-BF44-09D824CAF818}" type="slidenum">
              <a:rPr lang="pt-BR" sz="1200">
                <a:cs typeface="+mn-cs"/>
              </a:rPr>
              <a:pPr algn="r">
                <a:defRPr/>
              </a:pPr>
              <a:t>15</a:t>
            </a:fld>
            <a:endParaRPr lang="pt-BR" sz="1200" dirty="0">
              <a:cs typeface="+mn-cs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2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102404" name="Espaço Reservado para Número de Slide 3"/>
          <p:cNvSpPr txBox="1">
            <a:spLocks noGrp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algn="r">
              <a:defRPr/>
            </a:pPr>
            <a:fld id="{C7D35CD2-B0D7-4C86-B09C-8AC2EA098525}" type="slidenum">
              <a:rPr lang="pt-BR" sz="1200">
                <a:cs typeface="+mn-cs"/>
              </a:rPr>
              <a:pPr algn="r">
                <a:defRPr/>
              </a:pPr>
              <a:t>16</a:t>
            </a:fld>
            <a:endParaRPr lang="pt-BR" sz="1200" dirty="0">
              <a:cs typeface="+mn-cs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0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102404" name="Espaço Reservado para Número de Slide 3"/>
          <p:cNvSpPr txBox="1">
            <a:spLocks noGrp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algn="r">
              <a:defRPr/>
            </a:pPr>
            <a:fld id="{B9068569-5F7A-4448-8C0A-02C6C55AD8D0}" type="slidenum">
              <a:rPr lang="pt-BR" sz="1200">
                <a:cs typeface="+mn-cs"/>
              </a:rPr>
              <a:pPr algn="r">
                <a:defRPr/>
              </a:pPr>
              <a:t>17</a:t>
            </a:fld>
            <a:endParaRPr lang="pt-BR" sz="1200" dirty="0">
              <a:cs typeface="+mn-cs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8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102404" name="Espaço Reservado para Número de Slide 3"/>
          <p:cNvSpPr txBox="1">
            <a:spLocks noGrp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algn="r">
              <a:defRPr/>
            </a:pPr>
            <a:fld id="{03CCC408-F7E3-4C00-8B2D-0076AF322175}" type="slidenum">
              <a:rPr lang="pt-BR" sz="1200">
                <a:cs typeface="+mn-cs"/>
              </a:rPr>
              <a:pPr algn="r">
                <a:defRPr/>
              </a:pPr>
              <a:t>18</a:t>
            </a:fld>
            <a:endParaRPr lang="pt-BR" sz="1200" dirty="0">
              <a:cs typeface="+mn-cs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6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102404" name="Espaço Reservado para Número de Slide 3"/>
          <p:cNvSpPr txBox="1">
            <a:spLocks noGrp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algn="r">
              <a:defRPr/>
            </a:pPr>
            <a:fld id="{A567E93F-685F-434C-AB8D-431AE431EB0B}" type="slidenum">
              <a:rPr lang="pt-BR" sz="1200">
                <a:cs typeface="+mn-cs"/>
              </a:rPr>
              <a:pPr algn="r">
                <a:defRPr/>
              </a:pPr>
              <a:t>19</a:t>
            </a:fld>
            <a:endParaRPr lang="pt-BR" sz="1200" dirty="0"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102404" name="Espaço Reservado para Número de Slide 3"/>
          <p:cNvSpPr txBox="1">
            <a:spLocks noGrp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algn="r">
              <a:defRPr/>
            </a:pPr>
            <a:fld id="{73254AD9-2EDA-486B-9B07-3D800D1665DC}" type="slidenum">
              <a:rPr lang="pt-BR" sz="1200">
                <a:cs typeface="+mn-cs"/>
              </a:rPr>
              <a:pPr algn="r">
                <a:defRPr/>
              </a:pPr>
              <a:t>2</a:t>
            </a:fld>
            <a:endParaRPr lang="pt-BR" sz="1200" dirty="0">
              <a:cs typeface="+mn-cs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4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102404" name="Espaço Reservado para Número de Slide 3"/>
          <p:cNvSpPr txBox="1">
            <a:spLocks noGrp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algn="r">
              <a:defRPr/>
            </a:pPr>
            <a:fld id="{F21DCF30-5283-4152-A96E-08D0B19C5219}" type="slidenum">
              <a:rPr lang="pt-BR" sz="1200">
                <a:cs typeface="+mn-cs"/>
              </a:rPr>
              <a:pPr algn="r">
                <a:defRPr/>
              </a:pPr>
              <a:t>20</a:t>
            </a:fld>
            <a:endParaRPr lang="pt-BR" sz="1200" dirty="0">
              <a:cs typeface="+mn-cs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2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102404" name="Espaço Reservado para Número de Slide 3"/>
          <p:cNvSpPr txBox="1">
            <a:spLocks noGrp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algn="r">
              <a:defRPr/>
            </a:pPr>
            <a:fld id="{56A62876-1F3A-401E-8B46-C05CE770CBE7}" type="slidenum">
              <a:rPr lang="pt-BR" sz="1200">
                <a:cs typeface="+mn-cs"/>
              </a:rPr>
              <a:pPr algn="r">
                <a:defRPr/>
              </a:pPr>
              <a:t>21</a:t>
            </a:fld>
            <a:endParaRPr lang="pt-BR" sz="1200" dirty="0">
              <a:cs typeface="+mn-cs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0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102404" name="Espaço Reservado para Número de Slide 3"/>
          <p:cNvSpPr txBox="1">
            <a:spLocks noGrp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algn="r">
              <a:defRPr/>
            </a:pPr>
            <a:fld id="{4F6D4A5E-1CEB-44E9-AD48-ADCEBB0AF381}" type="slidenum">
              <a:rPr lang="pt-BR" sz="1200">
                <a:cs typeface="+mn-cs"/>
              </a:rPr>
              <a:pPr algn="r">
                <a:defRPr/>
              </a:pPr>
              <a:t>22</a:t>
            </a:fld>
            <a:endParaRPr lang="pt-BR" sz="1200" dirty="0">
              <a:cs typeface="+mn-cs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8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102404" name="Espaço Reservado para Número de Slide 3"/>
          <p:cNvSpPr txBox="1">
            <a:spLocks noGrp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algn="r">
              <a:defRPr/>
            </a:pPr>
            <a:fld id="{3257CEC0-291D-47A1-8D02-B185AE81442E}" type="slidenum">
              <a:rPr lang="pt-BR" sz="1200">
                <a:cs typeface="+mn-cs"/>
              </a:rPr>
              <a:pPr algn="r">
                <a:defRPr/>
              </a:pPr>
              <a:t>23</a:t>
            </a:fld>
            <a:endParaRPr lang="pt-BR" sz="1200" dirty="0">
              <a:cs typeface="+mn-cs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6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102404" name="Espaço Reservado para Número de Slide 3"/>
          <p:cNvSpPr txBox="1">
            <a:spLocks noGrp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algn="r">
              <a:defRPr/>
            </a:pPr>
            <a:fld id="{4A0C5438-0240-4551-AAF2-F29CD8631EEB}" type="slidenum">
              <a:rPr lang="pt-BR" sz="1200">
                <a:cs typeface="+mn-cs"/>
              </a:rPr>
              <a:pPr algn="r">
                <a:defRPr/>
              </a:pPr>
              <a:t>24</a:t>
            </a:fld>
            <a:endParaRPr lang="pt-BR" sz="1200" dirty="0">
              <a:cs typeface="+mn-cs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4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102404" name="Espaço Reservado para Número de Slide 3"/>
          <p:cNvSpPr txBox="1">
            <a:spLocks noGrp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algn="r">
              <a:defRPr/>
            </a:pPr>
            <a:fld id="{993AF862-4035-4C95-8050-F52839D287D2}" type="slidenum">
              <a:rPr lang="pt-BR" sz="1200">
                <a:cs typeface="+mn-cs"/>
              </a:rPr>
              <a:pPr algn="r">
                <a:defRPr/>
              </a:pPr>
              <a:t>25</a:t>
            </a:fld>
            <a:endParaRPr lang="pt-BR" sz="1200" dirty="0">
              <a:cs typeface="+mn-cs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2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102404" name="Espaço Reservado para Número de Slide 3"/>
          <p:cNvSpPr txBox="1">
            <a:spLocks noGrp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algn="r">
              <a:defRPr/>
            </a:pPr>
            <a:fld id="{281EF181-2F6A-48FB-ADF8-56E44B1DDBF0}" type="slidenum">
              <a:rPr lang="pt-BR" sz="1200">
                <a:cs typeface="+mn-cs"/>
              </a:rPr>
              <a:pPr algn="r">
                <a:defRPr/>
              </a:pPr>
              <a:t>26</a:t>
            </a:fld>
            <a:endParaRPr lang="pt-BR" sz="1200" dirty="0"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102404" name="Espaço Reservado para Número de Slide 3"/>
          <p:cNvSpPr txBox="1">
            <a:spLocks noGrp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algn="r">
              <a:defRPr/>
            </a:pPr>
            <a:fld id="{C00B0C61-207B-4B1C-9268-0B17EAFAEE0B}" type="slidenum">
              <a:rPr lang="pt-BR" sz="1200">
                <a:cs typeface="+mn-cs"/>
              </a:rPr>
              <a:pPr algn="r">
                <a:defRPr/>
              </a:pPr>
              <a:t>3</a:t>
            </a:fld>
            <a:endParaRPr lang="pt-BR" sz="1200" dirty="0"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102404" name="Espaço Reservado para Número de Slide 3"/>
          <p:cNvSpPr txBox="1">
            <a:spLocks noGrp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algn="r">
              <a:defRPr/>
            </a:pPr>
            <a:fld id="{2B622776-9785-45E7-AF15-AD41B76B829C}" type="slidenum">
              <a:rPr lang="pt-BR" sz="1200">
                <a:cs typeface="+mn-cs"/>
              </a:rPr>
              <a:pPr algn="r">
                <a:defRPr/>
              </a:pPr>
              <a:t>4</a:t>
            </a:fld>
            <a:endParaRPr lang="pt-BR" sz="1200" dirty="0">
              <a:cs typeface="+mn-c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102404" name="Espaço Reservado para Número de Slide 3"/>
          <p:cNvSpPr txBox="1">
            <a:spLocks noGrp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algn="r">
              <a:defRPr/>
            </a:pPr>
            <a:fld id="{5F30EE0D-A22A-4D9F-85B6-C9FC42CF7A25}" type="slidenum">
              <a:rPr lang="pt-BR" sz="1200">
                <a:cs typeface="+mn-cs"/>
              </a:rPr>
              <a:pPr algn="r">
                <a:defRPr/>
              </a:pPr>
              <a:t>5</a:t>
            </a:fld>
            <a:endParaRPr lang="pt-BR" sz="1200" dirty="0">
              <a:cs typeface="+mn-c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102404" name="Espaço Reservado para Número de Slide 3"/>
          <p:cNvSpPr txBox="1">
            <a:spLocks noGrp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algn="r">
              <a:defRPr/>
            </a:pPr>
            <a:fld id="{5566F75E-FF0C-42E7-9C3C-10748B765FF2}" type="slidenum">
              <a:rPr lang="pt-BR" sz="1200">
                <a:cs typeface="+mn-cs"/>
              </a:rPr>
              <a:pPr algn="r">
                <a:defRPr/>
              </a:pPr>
              <a:t>6</a:t>
            </a:fld>
            <a:endParaRPr lang="pt-BR" sz="1200" dirty="0">
              <a:cs typeface="+mn-cs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102404" name="Espaço Reservado para Número de Slide 3"/>
          <p:cNvSpPr txBox="1">
            <a:spLocks noGrp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algn="r">
              <a:defRPr/>
            </a:pPr>
            <a:fld id="{FBA43F02-1154-485E-9278-89E9526E6E89}" type="slidenum">
              <a:rPr lang="pt-BR" sz="1200">
                <a:cs typeface="+mn-cs"/>
              </a:rPr>
              <a:pPr algn="r">
                <a:defRPr/>
              </a:pPr>
              <a:t>7</a:t>
            </a:fld>
            <a:endParaRPr lang="pt-BR" sz="1200" dirty="0">
              <a:cs typeface="+mn-cs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102404" name="Espaço Reservado para Número de Slide 3"/>
          <p:cNvSpPr txBox="1">
            <a:spLocks noGrp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algn="r">
              <a:defRPr/>
            </a:pPr>
            <a:fld id="{983CF92F-C7C9-4873-B160-871F9EFE425D}" type="slidenum">
              <a:rPr lang="pt-BR" sz="1200">
                <a:cs typeface="+mn-cs"/>
              </a:rPr>
              <a:pPr algn="r">
                <a:defRPr/>
              </a:pPr>
              <a:t>8</a:t>
            </a:fld>
            <a:endParaRPr lang="pt-BR" sz="1200" dirty="0">
              <a:cs typeface="+mn-cs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102404" name="Espaço Reservado para Número de Slide 3"/>
          <p:cNvSpPr txBox="1">
            <a:spLocks noGrp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algn="r">
              <a:defRPr/>
            </a:pPr>
            <a:fld id="{B51C481A-C2B2-4638-86F8-DF2C0B07BA11}" type="slidenum">
              <a:rPr lang="pt-BR" sz="1200">
                <a:cs typeface="+mn-cs"/>
              </a:rPr>
              <a:pPr algn="r">
                <a:defRPr/>
              </a:pPr>
              <a:t>9</a:t>
            </a:fld>
            <a:endParaRPr lang="pt-BR" sz="1200" dirty="0"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1.tjrs.jus.br/site/" TargetMode="External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1.tjrs.jus.br/site/" TargetMode="Externa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1.tjrs.jus.br/site/" TargetMode="Externa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1.tjrs.jus.br/site/" TargetMode="Externa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1.tjrs.jus.br/site/" TargetMode="Externa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hyperlink" Target="http://www1.tjrs.jus.br/site/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AF9E02-CD65-4403-8573-3B74F41158F1}" type="datetimeFigureOut">
              <a:rPr lang="en-US"/>
              <a:pPr>
                <a:defRPr/>
              </a:pPr>
              <a:t>11/19/2013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3AA1E5-9EC5-42BA-8741-5CD9BAE2FD2A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38D2D2-5672-4705-BF7B-79A2286710E4}" type="datetimeFigureOut">
              <a:rPr lang="en-US"/>
              <a:pPr>
                <a:defRPr/>
              </a:pPr>
              <a:t>11/19/2013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F723CC-1C69-4786-98DE-3524A7E1DFDB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9EA7DD-8383-4EBB-BC24-615FD0EE75CF}" type="datetimeFigureOut">
              <a:rPr lang="en-US"/>
              <a:pPr>
                <a:defRPr/>
              </a:pPr>
              <a:t>11/19/2013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7AEEC1-43AC-43D5-9121-9C9EE689A7DA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D25485-6C1B-4AE8-AFC5-580EE9E06C0D}" type="datetimeFigureOut">
              <a:rPr lang="en-US"/>
              <a:pPr>
                <a:defRPr/>
              </a:pPr>
              <a:t>11/19/2013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6A6A7C-A182-40D1-9B70-44E377FC2EBD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A932E1-157B-4CA8-96A2-4F95E9F1EBD8}" type="datetimeFigureOut">
              <a:rPr lang="en-US"/>
              <a:pPr>
                <a:defRPr/>
              </a:pPr>
              <a:t>11/19/2013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E6FD4-A00A-48F5-9DD4-26763BAB0DC2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/>
          <p:nvPr userDrawn="1"/>
        </p:nvSpPr>
        <p:spPr>
          <a:xfrm>
            <a:off x="0" y="6153150"/>
            <a:ext cx="7019925" cy="547688"/>
          </a:xfrm>
          <a:prstGeom prst="rect">
            <a:avLst/>
          </a:prstGeom>
          <a:solidFill>
            <a:srgbClr val="FCD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Rectangle 7"/>
          <p:cNvSpPr/>
          <p:nvPr userDrawn="1"/>
        </p:nvSpPr>
        <p:spPr>
          <a:xfrm>
            <a:off x="0" y="6305550"/>
            <a:ext cx="7235825" cy="547688"/>
          </a:xfrm>
          <a:prstGeom prst="rect">
            <a:avLst/>
          </a:prstGeom>
          <a:solidFill>
            <a:srgbClr val="E609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Rectangle 8"/>
          <p:cNvSpPr/>
          <p:nvPr userDrawn="1"/>
        </p:nvSpPr>
        <p:spPr>
          <a:xfrm>
            <a:off x="0" y="6457950"/>
            <a:ext cx="7451725" cy="400050"/>
          </a:xfrm>
          <a:prstGeom prst="rect">
            <a:avLst/>
          </a:prstGeom>
          <a:solidFill>
            <a:srgbClr val="0246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Oval 9"/>
          <p:cNvSpPr/>
          <p:nvPr userDrawn="1"/>
        </p:nvSpPr>
        <p:spPr>
          <a:xfrm>
            <a:off x="6875463" y="5589588"/>
            <a:ext cx="1368425" cy="126841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7" name="Picture 6" descr="Ir para a página inicial">
            <a:hlinkClick r:id="rId2" tooltip="Ir para a página inicial"/>
          </p:cNvPr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119938" y="6165850"/>
            <a:ext cx="2024062" cy="62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0622"/>
            <a:ext cx="8229600" cy="706090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400" b="1">
                <a:solidFill>
                  <a:srgbClr val="02462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6C26E-8465-4A86-A80C-93DE9780C1DE}" type="datetimeFigureOut">
              <a:rPr lang="en-US"/>
              <a:pPr>
                <a:defRPr/>
              </a:pPr>
              <a:t>11/19/2013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AAA81F-36E2-41ED-9C14-1CA8BA21AAB7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/>
          <p:nvPr userDrawn="1"/>
        </p:nvSpPr>
        <p:spPr>
          <a:xfrm>
            <a:off x="0" y="6153150"/>
            <a:ext cx="7019925" cy="547688"/>
          </a:xfrm>
          <a:prstGeom prst="rect">
            <a:avLst/>
          </a:prstGeom>
          <a:solidFill>
            <a:srgbClr val="FCD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Rectangle 7"/>
          <p:cNvSpPr/>
          <p:nvPr userDrawn="1"/>
        </p:nvSpPr>
        <p:spPr>
          <a:xfrm>
            <a:off x="0" y="6305550"/>
            <a:ext cx="7235825" cy="547688"/>
          </a:xfrm>
          <a:prstGeom prst="rect">
            <a:avLst/>
          </a:prstGeom>
          <a:solidFill>
            <a:srgbClr val="E609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Rectangle 8"/>
          <p:cNvSpPr/>
          <p:nvPr userDrawn="1"/>
        </p:nvSpPr>
        <p:spPr>
          <a:xfrm>
            <a:off x="0" y="6457950"/>
            <a:ext cx="7451725" cy="400050"/>
          </a:xfrm>
          <a:prstGeom prst="rect">
            <a:avLst/>
          </a:prstGeom>
          <a:solidFill>
            <a:srgbClr val="0246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Oval 9"/>
          <p:cNvSpPr/>
          <p:nvPr userDrawn="1"/>
        </p:nvSpPr>
        <p:spPr>
          <a:xfrm>
            <a:off x="6875463" y="5589588"/>
            <a:ext cx="1368425" cy="126841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7" name="Picture 6" descr="Ir para a página inicial">
            <a:hlinkClick r:id="rId2" tooltip="Ir para a página inicial"/>
          </p:cNvPr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119938" y="6165850"/>
            <a:ext cx="2024062" cy="62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0622"/>
            <a:ext cx="8229600" cy="706090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400" b="1">
                <a:solidFill>
                  <a:srgbClr val="02462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E3F9BC-72A7-482D-9EF9-B14F8C128D48}" type="datetimeFigureOut">
              <a:rPr lang="en-US"/>
              <a:pPr>
                <a:defRPr/>
              </a:pPr>
              <a:t>11/19/2013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6DEB4F-1024-4950-A39D-044821B23299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 userDrawn="1"/>
        </p:nvSpPr>
        <p:spPr>
          <a:xfrm>
            <a:off x="0" y="6153150"/>
            <a:ext cx="7019925" cy="547688"/>
          </a:xfrm>
          <a:prstGeom prst="rect">
            <a:avLst/>
          </a:prstGeom>
          <a:solidFill>
            <a:srgbClr val="FCD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Rectangle 7"/>
          <p:cNvSpPr/>
          <p:nvPr userDrawn="1"/>
        </p:nvSpPr>
        <p:spPr>
          <a:xfrm>
            <a:off x="0" y="6305550"/>
            <a:ext cx="7235825" cy="547688"/>
          </a:xfrm>
          <a:prstGeom prst="rect">
            <a:avLst/>
          </a:prstGeom>
          <a:solidFill>
            <a:srgbClr val="E609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Rectangle 8"/>
          <p:cNvSpPr/>
          <p:nvPr userDrawn="1"/>
        </p:nvSpPr>
        <p:spPr>
          <a:xfrm>
            <a:off x="0" y="6457950"/>
            <a:ext cx="7451725" cy="400050"/>
          </a:xfrm>
          <a:prstGeom prst="rect">
            <a:avLst/>
          </a:prstGeom>
          <a:solidFill>
            <a:srgbClr val="0246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Oval 9"/>
          <p:cNvSpPr/>
          <p:nvPr userDrawn="1"/>
        </p:nvSpPr>
        <p:spPr>
          <a:xfrm>
            <a:off x="6875463" y="5589588"/>
            <a:ext cx="1368425" cy="126841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cxnSp>
        <p:nvCxnSpPr>
          <p:cNvPr id="8" name="Straight Connector 11"/>
          <p:cNvCxnSpPr/>
          <p:nvPr userDrawn="1"/>
        </p:nvCxnSpPr>
        <p:spPr>
          <a:xfrm>
            <a:off x="468313" y="908050"/>
            <a:ext cx="8207375" cy="0"/>
          </a:xfrm>
          <a:prstGeom prst="line">
            <a:avLst/>
          </a:prstGeom>
          <a:ln w="63500" cmpd="thickThin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6" descr="Ir para a página inicial">
            <a:hlinkClick r:id="rId2" tooltip="Ir para a página inicial"/>
          </p:cNvPr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119938" y="6165850"/>
            <a:ext cx="2024062" cy="62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06090"/>
          </a:xfrm>
        </p:spPr>
        <p:txBody>
          <a:bodyPr>
            <a:normAutofit/>
          </a:bodyPr>
          <a:lstStyle>
            <a:lvl1pPr algn="l">
              <a:defRPr sz="2400" b="1">
                <a:solidFill>
                  <a:srgbClr val="008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4857403"/>
          </a:xfrm>
        </p:spPr>
        <p:txBody>
          <a:bodyPr/>
          <a:lstStyle>
            <a:lvl1pPr>
              <a:defRPr>
                <a:solidFill>
                  <a:srgbClr val="008000"/>
                </a:solidFill>
              </a:defRPr>
            </a:lvl1pPr>
            <a:lvl2pPr>
              <a:defRPr>
                <a:solidFill>
                  <a:srgbClr val="008000"/>
                </a:solidFill>
              </a:defRPr>
            </a:lvl2pPr>
            <a:lvl3pPr>
              <a:defRPr>
                <a:solidFill>
                  <a:srgbClr val="008000"/>
                </a:solidFill>
              </a:defRPr>
            </a:lvl3pPr>
            <a:lvl4pPr>
              <a:defRPr>
                <a:solidFill>
                  <a:srgbClr val="008000"/>
                </a:solidFill>
              </a:defRPr>
            </a:lvl4pPr>
            <a:lvl5pPr>
              <a:defRPr>
                <a:solidFill>
                  <a:srgbClr val="0080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17E754-D76D-43F6-B749-052CC67951B9}" type="datetimeFigureOut">
              <a:rPr lang="en-US"/>
              <a:pPr>
                <a:defRPr/>
              </a:pPr>
              <a:t>11/19/2013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065AD0-5B5B-4838-9191-6376CF6C3ADB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 userDrawn="1"/>
        </p:nvSpPr>
        <p:spPr>
          <a:xfrm>
            <a:off x="0" y="6153150"/>
            <a:ext cx="7019925" cy="547688"/>
          </a:xfrm>
          <a:prstGeom prst="rect">
            <a:avLst/>
          </a:prstGeom>
          <a:solidFill>
            <a:srgbClr val="FCD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Rectangle 7"/>
          <p:cNvSpPr/>
          <p:nvPr userDrawn="1"/>
        </p:nvSpPr>
        <p:spPr>
          <a:xfrm>
            <a:off x="0" y="6305550"/>
            <a:ext cx="7235825" cy="547688"/>
          </a:xfrm>
          <a:prstGeom prst="rect">
            <a:avLst/>
          </a:prstGeom>
          <a:solidFill>
            <a:srgbClr val="E609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Rectangle 8"/>
          <p:cNvSpPr/>
          <p:nvPr userDrawn="1"/>
        </p:nvSpPr>
        <p:spPr>
          <a:xfrm>
            <a:off x="0" y="6457950"/>
            <a:ext cx="7451725" cy="400050"/>
          </a:xfrm>
          <a:prstGeom prst="rect">
            <a:avLst/>
          </a:prstGeom>
          <a:solidFill>
            <a:srgbClr val="0246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Oval 9"/>
          <p:cNvSpPr/>
          <p:nvPr userDrawn="1"/>
        </p:nvSpPr>
        <p:spPr>
          <a:xfrm>
            <a:off x="6875463" y="5589588"/>
            <a:ext cx="1368425" cy="126841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cxnSp>
        <p:nvCxnSpPr>
          <p:cNvPr id="8" name="Straight Connector 11"/>
          <p:cNvCxnSpPr/>
          <p:nvPr userDrawn="1"/>
        </p:nvCxnSpPr>
        <p:spPr>
          <a:xfrm>
            <a:off x="468313" y="476250"/>
            <a:ext cx="8207375" cy="0"/>
          </a:xfrm>
          <a:prstGeom prst="line">
            <a:avLst/>
          </a:prstGeom>
          <a:ln w="63500" cmpd="thickThin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6" descr="Ir para a página inicial">
            <a:hlinkClick r:id="rId2" tooltip="Ir para a página inicial"/>
          </p:cNvPr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119938" y="6165850"/>
            <a:ext cx="2024062" cy="62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0622"/>
            <a:ext cx="8229600" cy="346050"/>
          </a:xfrm>
        </p:spPr>
        <p:txBody>
          <a:bodyPr>
            <a:normAutofit/>
          </a:bodyPr>
          <a:lstStyle>
            <a:lvl1pPr algn="l">
              <a:defRPr sz="2400" b="1">
                <a:solidFill>
                  <a:srgbClr val="008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328592"/>
          </a:xfrm>
        </p:spPr>
        <p:txBody>
          <a:bodyPr/>
          <a:lstStyle>
            <a:lvl1pPr>
              <a:defRPr>
                <a:solidFill>
                  <a:srgbClr val="008000"/>
                </a:solidFill>
              </a:defRPr>
            </a:lvl1pPr>
            <a:lvl2pPr>
              <a:defRPr>
                <a:solidFill>
                  <a:srgbClr val="008000"/>
                </a:solidFill>
              </a:defRPr>
            </a:lvl2pPr>
            <a:lvl3pPr>
              <a:defRPr>
                <a:solidFill>
                  <a:srgbClr val="008000"/>
                </a:solidFill>
              </a:defRPr>
            </a:lvl3pPr>
            <a:lvl4pPr>
              <a:defRPr>
                <a:solidFill>
                  <a:srgbClr val="008000"/>
                </a:solidFill>
              </a:defRPr>
            </a:lvl4pPr>
            <a:lvl5pPr>
              <a:defRPr>
                <a:solidFill>
                  <a:srgbClr val="0080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/>
          <p:nvPr userDrawn="1"/>
        </p:nvSpPr>
        <p:spPr>
          <a:xfrm>
            <a:off x="0" y="6153150"/>
            <a:ext cx="7019925" cy="547688"/>
          </a:xfrm>
          <a:prstGeom prst="rect">
            <a:avLst/>
          </a:prstGeom>
          <a:solidFill>
            <a:srgbClr val="FCD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Rectangle 7"/>
          <p:cNvSpPr/>
          <p:nvPr userDrawn="1"/>
        </p:nvSpPr>
        <p:spPr>
          <a:xfrm>
            <a:off x="0" y="6305550"/>
            <a:ext cx="7235825" cy="547688"/>
          </a:xfrm>
          <a:prstGeom prst="rect">
            <a:avLst/>
          </a:prstGeom>
          <a:solidFill>
            <a:srgbClr val="E609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Rectangle 8"/>
          <p:cNvSpPr/>
          <p:nvPr userDrawn="1"/>
        </p:nvSpPr>
        <p:spPr>
          <a:xfrm>
            <a:off x="0" y="6457950"/>
            <a:ext cx="7451725" cy="400050"/>
          </a:xfrm>
          <a:prstGeom prst="rect">
            <a:avLst/>
          </a:prstGeom>
          <a:solidFill>
            <a:srgbClr val="0246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Oval 9"/>
          <p:cNvSpPr/>
          <p:nvPr userDrawn="1"/>
        </p:nvSpPr>
        <p:spPr>
          <a:xfrm>
            <a:off x="6875463" y="5589588"/>
            <a:ext cx="1368425" cy="126841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6" name="Picture 6" descr="Ir para a página inicial">
            <a:hlinkClick r:id="rId2" tooltip="Ir para a página inicial"/>
          </p:cNvPr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119938" y="6165850"/>
            <a:ext cx="2024062" cy="62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aixaDeTexto 6"/>
          <p:cNvSpPr txBox="1"/>
          <p:nvPr userDrawn="1"/>
        </p:nvSpPr>
        <p:spPr>
          <a:xfrm>
            <a:off x="1403350" y="115888"/>
            <a:ext cx="633730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3200" b="1" dirty="0">
                <a:solidFill>
                  <a:prstClr val="black">
                    <a:lumMod val="75000"/>
                    <a:lumOff val="2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+mn-cs"/>
              </a:rPr>
              <a:t>Tribunal de Justiça do RS</a:t>
            </a:r>
            <a:endParaRPr lang="pt-BR" dirty="0">
              <a:solidFill>
                <a:prstClr val="black"/>
              </a:solidFill>
              <a:cs typeface="+mn-cs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2833B6-850C-4D15-BEA4-548318541E9D}" type="datetimeFigureOut">
              <a:rPr lang="en-US"/>
              <a:pPr>
                <a:defRPr/>
              </a:pPr>
              <a:t>11/19/2013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9B555D-4F41-4FCF-B604-1356B0EB0BA6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6"/>
          <p:cNvSpPr/>
          <p:nvPr userDrawn="1"/>
        </p:nvSpPr>
        <p:spPr>
          <a:xfrm rot="10800000">
            <a:off x="1476375" y="0"/>
            <a:ext cx="7704138" cy="1773238"/>
          </a:xfrm>
          <a:prstGeom prst="rtTriangle">
            <a:avLst/>
          </a:prstGeom>
          <a:solidFill>
            <a:srgbClr val="FCD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Right Triangle 7"/>
          <p:cNvSpPr/>
          <p:nvPr userDrawn="1"/>
        </p:nvSpPr>
        <p:spPr>
          <a:xfrm rot="10800000">
            <a:off x="2339975" y="-26988"/>
            <a:ext cx="6840538" cy="1484313"/>
          </a:xfrm>
          <a:prstGeom prst="rtTriangle">
            <a:avLst/>
          </a:prstGeom>
          <a:solidFill>
            <a:srgbClr val="E609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Right Triangle 9"/>
          <p:cNvSpPr/>
          <p:nvPr userDrawn="1"/>
        </p:nvSpPr>
        <p:spPr>
          <a:xfrm rot="10800000">
            <a:off x="3203575" y="-26988"/>
            <a:ext cx="5976938" cy="1223963"/>
          </a:xfrm>
          <a:prstGeom prst="rtTriangle">
            <a:avLst/>
          </a:prstGeom>
          <a:solidFill>
            <a:srgbClr val="0246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/>
          <a:srcRect l="19781" t="33266" r="71359" b="51614"/>
          <a:stretch>
            <a:fillRect/>
          </a:stretch>
        </p:blipFill>
        <p:spPr bwMode="auto">
          <a:xfrm>
            <a:off x="1020763" y="620713"/>
            <a:ext cx="1417637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6" descr="Ir para a página inicial">
            <a:hlinkClick r:id="rId3" tooltip="Ir para a página inicial"/>
          </p:cNvPr>
          <p:cNvPicPr>
            <a:picLocks noChangeAspect="1" noChangeArrowheads="1"/>
          </p:cNvPicPr>
          <p:nvPr userDrawn="1"/>
        </p:nvPicPr>
        <p:blipFill>
          <a:blip r:embed="rId4"/>
          <a:srcRect l="28255"/>
          <a:stretch>
            <a:fillRect/>
          </a:stretch>
        </p:blipFill>
        <p:spPr bwMode="auto">
          <a:xfrm>
            <a:off x="2484438" y="981075"/>
            <a:ext cx="23764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64904"/>
            <a:ext cx="7772400" cy="1500187"/>
          </a:xfrm>
        </p:spPr>
        <p:txBody>
          <a:bodyPr anchor="b"/>
          <a:lstStyle>
            <a:lvl1pPr marL="0" indent="0">
              <a:buNone/>
              <a:defRPr sz="2000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F20E45-A10A-4CFC-B361-C20E44AC2D6B}" type="datetimeFigureOut">
              <a:rPr lang="en-US"/>
              <a:pPr>
                <a:defRPr/>
              </a:pPr>
              <a:t>11/19/2013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8AF253-ADE3-48A6-923D-DA6FF8755CB1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24CE4-2BF2-4242-9CCE-A5D5AD80A2EA}" type="datetimeFigureOut">
              <a:rPr lang="en-US"/>
              <a:pPr>
                <a:defRPr/>
              </a:pPr>
              <a:t>11/19/2013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0C5A0A-38D1-436D-A5C8-4CBE16DD10EF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586B37-BD5D-4A2D-B336-949E7FEAD55D}" type="datetimeFigureOut">
              <a:rPr lang="en-US"/>
              <a:pPr>
                <a:defRPr/>
              </a:pPr>
              <a:t>11/19/2013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8F4C10-D273-4805-BB01-7AF654235659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D59335-623C-40E9-9CB0-46E963628B64}" type="datetimeFigureOut">
              <a:rPr lang="en-US"/>
              <a:pPr>
                <a:defRPr/>
              </a:pPr>
              <a:t>11/19/2013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9EC33A-FC41-4C08-A024-E135DA41DE53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534F75-6E98-42EB-BC0B-9563979C156C}" type="datetimeFigureOut">
              <a:rPr lang="en-US"/>
              <a:pPr>
                <a:defRPr/>
              </a:pPr>
              <a:t>11/19/2013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C3BC62-124C-44BC-BE39-3AA8199B7C24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3419445-A23E-4F80-831A-09BCD4818680}" type="datetimeFigureOut">
              <a:rPr lang="en-US"/>
              <a:pPr>
                <a:defRPr/>
              </a:pPr>
              <a:t>11/19/2013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D6F297F-E036-4CE7-B9B2-94591887F54C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6" r:id="rId1"/>
    <p:sldLayoutId id="2147484127" r:id="rId2"/>
    <p:sldLayoutId id="2147484128" r:id="rId3"/>
    <p:sldLayoutId id="2147484129" r:id="rId4"/>
    <p:sldLayoutId id="2147484130" r:id="rId5"/>
    <p:sldLayoutId id="2147484125" r:id="rId6"/>
    <p:sldLayoutId id="2147484124" r:id="rId7"/>
    <p:sldLayoutId id="2147484123" r:id="rId8"/>
    <p:sldLayoutId id="2147484122" r:id="rId9"/>
    <p:sldLayoutId id="2147484121" r:id="rId10"/>
    <p:sldLayoutId id="2147484120" r:id="rId11"/>
    <p:sldLayoutId id="2147484119" r:id="rId12"/>
    <p:sldLayoutId id="2147484118" r:id="rId13"/>
    <p:sldLayoutId id="2147484131" r:id="rId14"/>
    <p:sldLayoutId id="2147484132" r:id="rId1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CaixaDeTexto 3"/>
          <p:cNvSpPr txBox="1">
            <a:spLocks noChangeArrowheads="1"/>
          </p:cNvSpPr>
          <p:nvPr/>
        </p:nvSpPr>
        <p:spPr bwMode="auto">
          <a:xfrm>
            <a:off x="611188" y="2924175"/>
            <a:ext cx="8208962" cy="3846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3200" b="1">
                <a:solidFill>
                  <a:srgbClr val="008000"/>
                </a:solidFill>
                <a:latin typeface="Calibri" pitchFamily="34" charset="0"/>
              </a:rPr>
              <a:t>ASSESSORIA ESPECIAL JURISDICIONAL </a:t>
            </a:r>
          </a:p>
          <a:p>
            <a:pPr algn="ctr"/>
            <a:r>
              <a:rPr lang="pt-BR" sz="3200" b="1">
                <a:solidFill>
                  <a:srgbClr val="008000"/>
                </a:solidFill>
                <a:latin typeface="Calibri" pitchFamily="34" charset="0"/>
              </a:rPr>
              <a:t>DAS VICE-PRESIDÊNCIAS</a:t>
            </a:r>
          </a:p>
          <a:p>
            <a:pPr algn="ctr"/>
            <a:endParaRPr lang="pt-BR" sz="3200" b="1">
              <a:solidFill>
                <a:srgbClr val="008000"/>
              </a:solidFill>
              <a:latin typeface="Calibri" pitchFamily="34" charset="0"/>
            </a:endParaRPr>
          </a:p>
          <a:p>
            <a:pPr algn="ctr"/>
            <a:r>
              <a:rPr lang="pt-BR" sz="2400" b="1">
                <a:solidFill>
                  <a:srgbClr val="008000"/>
                </a:solidFill>
                <a:latin typeface="Calibri" pitchFamily="34" charset="0"/>
              </a:rPr>
              <a:t>Apresentação do Setor</a:t>
            </a:r>
          </a:p>
          <a:p>
            <a:pPr algn="ctr"/>
            <a:endParaRPr lang="pt-BR" sz="2800" b="1">
              <a:solidFill>
                <a:srgbClr val="024621"/>
              </a:solidFill>
              <a:latin typeface="Calibri" pitchFamily="34" charset="0"/>
            </a:endParaRPr>
          </a:p>
          <a:p>
            <a:pPr algn="ctr"/>
            <a:endParaRPr lang="pt-BR" sz="2400" b="1">
              <a:solidFill>
                <a:srgbClr val="024621"/>
              </a:solidFill>
              <a:latin typeface="Calibri" pitchFamily="34" charset="0"/>
            </a:endParaRPr>
          </a:p>
          <a:p>
            <a:pPr algn="ctr"/>
            <a:endParaRPr lang="pt-BR" sz="2400" b="1">
              <a:solidFill>
                <a:srgbClr val="024621"/>
              </a:solidFill>
              <a:latin typeface="Calibri" pitchFamily="34" charset="0"/>
            </a:endParaRPr>
          </a:p>
          <a:p>
            <a:pPr algn="ctr"/>
            <a:endParaRPr lang="pt-BR" sz="2400" b="1">
              <a:solidFill>
                <a:srgbClr val="024621"/>
              </a:solidFill>
              <a:latin typeface="Calibri" pitchFamily="34" charset="0"/>
            </a:endParaRPr>
          </a:p>
          <a:p>
            <a:pPr algn="ctr"/>
            <a:endParaRPr lang="pt-BR" sz="2400" b="1">
              <a:solidFill>
                <a:srgbClr val="024621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130175"/>
            <a:ext cx="8229600" cy="3460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pt-BR" dirty="0" smtClean="0"/>
              <a:t>4.1.1 Gabinetes dos Juízes ...</a:t>
            </a:r>
            <a:endParaRPr lang="pt-BR" dirty="0"/>
          </a:p>
        </p:txBody>
      </p:sp>
      <p:sp>
        <p:nvSpPr>
          <p:cNvPr id="37890" name="Espaço Reservado para Conteúdo 5"/>
          <p:cNvSpPr>
            <a:spLocks noGrp="1"/>
          </p:cNvSpPr>
          <p:nvPr>
            <p:ph idx="1"/>
          </p:nvPr>
        </p:nvSpPr>
        <p:spPr>
          <a:xfrm>
            <a:off x="395288" y="620713"/>
            <a:ext cx="8229600" cy="485775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pt-BR" sz="2200" smtClean="0"/>
              <a:t>A uniformização das minutas de admissibilidade é realizada pelos Juízes Assessores, que também respondem pela administração do setor, gerenciando o pessoal, o espaço e os meios necessários ao bom andamento do serviço.</a:t>
            </a:r>
          </a:p>
          <a:p>
            <a:pPr>
              <a:buFont typeface="Arial" charset="0"/>
              <a:buNone/>
            </a:pPr>
            <a:r>
              <a:rPr lang="pt-BR" sz="2200" smtClean="0"/>
              <a:t>Retorno de retratação: também incumbe aos gabinetes dos juízes a apreciação dos recursos especiais e/ou extraordinários que retornam após o exercício do juízo de retratação, salvo em matérias de maior complexidade, que demandam a remessa ou volta ao assessor que efetuou a admissibilidade.</a:t>
            </a:r>
          </a:p>
          <a:p>
            <a:pPr>
              <a:buFont typeface="Arial" charset="0"/>
              <a:buNone/>
            </a:pPr>
            <a:r>
              <a:rPr lang="pt-BR" sz="2200" smtClean="0"/>
              <a:t>Por fim, o recurso contra a decisão de admissibilidade cuja controvérsia jurídica esteja abrangida pelas Leis 11.418/06 e 11.672/08 está recebendo, em decorrência de decisão prolatada pelos Tribunais Superiores em Questão de Ordem, a denominação de ‘agravo regimental’, e tem a apreciação realizada por alguns dos gabinetes dos juízes. </a:t>
            </a:r>
          </a:p>
          <a:p>
            <a:pPr>
              <a:buFont typeface="Arial" charset="0"/>
              <a:buNone/>
            </a:pPr>
            <a:r>
              <a:rPr lang="pt-BR" sz="2200" baseline="30000" smtClean="0"/>
              <a:t>¹</a:t>
            </a:r>
            <a:r>
              <a:rPr lang="pt-BR" sz="2400" baseline="30000" smtClean="0"/>
              <a:t>STF – QO no AI n. 791.292-RG/PE e STJ – QO no AI nº 1.154.599/SP</a:t>
            </a:r>
          </a:p>
          <a:p>
            <a:pPr>
              <a:buFont typeface="Arial" charset="0"/>
              <a:buNone/>
            </a:pPr>
            <a:endParaRPr lang="pt-BR" sz="22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130175"/>
            <a:ext cx="8229600" cy="3460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pt-BR" dirty="0" smtClean="0"/>
              <a:t>4.1.1 Gabinetes dos Juízes ...</a:t>
            </a:r>
            <a:endParaRPr lang="pt-BR" dirty="0"/>
          </a:p>
        </p:txBody>
      </p:sp>
      <p:sp>
        <p:nvSpPr>
          <p:cNvPr id="39938" name="Espaço Reservado para Conteúdo 5"/>
          <p:cNvSpPr>
            <a:spLocks noGrp="1"/>
          </p:cNvSpPr>
          <p:nvPr>
            <p:ph idx="1"/>
          </p:nvPr>
        </p:nvSpPr>
        <p:spPr>
          <a:xfrm>
            <a:off x="395288" y="620713"/>
            <a:ext cx="8229600" cy="485775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pt-BR" sz="2200" smtClean="0"/>
              <a:t>Os Gabinetes dos Juízes acompanham no site do STJ os assuntos que são afetados, inserem os números dos paradigmas no sistema Panoramix e acompanham o julgamento e/ou cancelamento das afetações. </a:t>
            </a:r>
          </a:p>
          <a:p>
            <a:pPr>
              <a:buFont typeface="Arial" charset="0"/>
              <a:buNone/>
            </a:pPr>
            <a:r>
              <a:rPr lang="pt-BR" sz="2200" smtClean="0"/>
              <a:t>Também recebem os ofícios dos Tribunais Superiores em que são comunicadas as afetações, desafetações, julgamentos de recursos especiais paradigmáticos, bem como o reconhecimento, ou não, de repercussão geral pelo Supremo Tribunal Federal e o acompanhamento dos Recursos Extraordinários paradigmáticos.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130175"/>
            <a:ext cx="8229600" cy="3460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pt-BR" dirty="0" smtClean="0"/>
              <a:t>4.1.1 Gabinetes dos Juízes ...</a:t>
            </a:r>
            <a:endParaRPr lang="pt-BR" dirty="0"/>
          </a:p>
        </p:txBody>
      </p:sp>
      <p:sp>
        <p:nvSpPr>
          <p:cNvPr id="41986" name="Espaço Reservado para Conteúdo 5"/>
          <p:cNvSpPr>
            <a:spLocks noGrp="1"/>
          </p:cNvSpPr>
          <p:nvPr>
            <p:ph idx="1"/>
          </p:nvPr>
        </p:nvSpPr>
        <p:spPr>
          <a:xfrm>
            <a:off x="395288" y="620713"/>
            <a:ext cx="8229600" cy="485775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pt-BR" sz="2200" smtClean="0"/>
              <a:t>As decisões de afetação, desafetação, reconhecimento de repercussão geral ou negativa de repercussão geral são gravadas na rede de forma indexada com o número do motivo do Sistema Panoramix de forma a permitir que os assessores possam ler o inteiro teor das decisões sem ter que acessar o site dos Tribunais Superiores, o que, em muitas vezes, consumiria bastante tempo. Então, de posse de tais ferramentas, o assessor pode pesquisar uma palavra chave e o Panoramix auxilia a saber se o assunto está suspenso, sobrestado, se tem ou não repercussão geral, se o paradigma já foi, ou não, julgado. </a:t>
            </a:r>
          </a:p>
          <a:p>
            <a:pPr>
              <a:buFont typeface="Arial" charset="0"/>
              <a:buNone/>
            </a:pPr>
            <a:r>
              <a:rPr lang="pt-BR" sz="2200" smtClean="0"/>
              <a:t>Elabora periodicamente comunicado setorial enviado por email, informando as principais alterações nos RE e REsp paradigmas cuja matéria seja de competência do TJRS.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130175"/>
            <a:ext cx="8229600" cy="3460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pt-BR" dirty="0" smtClean="0"/>
              <a:t>4.1.1 Gabinetes dos Juízes ...</a:t>
            </a:r>
            <a:endParaRPr lang="pt-BR" dirty="0"/>
          </a:p>
        </p:txBody>
      </p:sp>
      <p:sp>
        <p:nvSpPr>
          <p:cNvPr id="44034" name="Espaço Reservado para Conteúdo 5"/>
          <p:cNvSpPr>
            <a:spLocks noGrp="1"/>
          </p:cNvSpPr>
          <p:nvPr>
            <p:ph idx="1"/>
          </p:nvPr>
        </p:nvSpPr>
        <p:spPr>
          <a:xfrm>
            <a:off x="395288" y="620713"/>
            <a:ext cx="8229600" cy="485775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pt-BR" sz="2200" smtClean="0"/>
              <a:t>Esses recursos-paradigma são indexados no Panoramix por “Motivo” e número no Tribunal Superior. Cada recurso suspenso ou sobrestado no TJRS está vinculado a um ou mais RE ou REsp paradigma.</a:t>
            </a:r>
          </a:p>
          <a:p>
            <a:pPr>
              <a:buFont typeface="Arial" charset="0"/>
              <a:buNone/>
            </a:pPr>
            <a:r>
              <a:rPr lang="pt-BR" sz="2200" smtClean="0"/>
              <a:t>Quando o paradigma é julgado, o sistema Panoramix pode informar quantos e quais processos devem sair da situação “suspenso” ou “sobrestado”. O Panoramix também impede que um recurso seja suspenso ou sobrestado sob um paradigma já julgado pelo Tribunal Superior.</a:t>
            </a:r>
          </a:p>
          <a:p>
            <a:pPr>
              <a:buFont typeface="Arial" charset="0"/>
              <a:buNone/>
            </a:pPr>
            <a:r>
              <a:rPr lang="pt-BR" sz="2200" smtClean="0"/>
              <a:t> 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130175"/>
            <a:ext cx="8229600" cy="3460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pt-BR" dirty="0" smtClean="0"/>
              <a:t>4.1.2. Assessores</a:t>
            </a:r>
            <a:endParaRPr lang="pt-BR" dirty="0"/>
          </a:p>
        </p:txBody>
      </p:sp>
      <p:sp>
        <p:nvSpPr>
          <p:cNvPr id="46082" name="Espaço Reservado para Conteúdo 5"/>
          <p:cNvSpPr>
            <a:spLocks noGrp="1"/>
          </p:cNvSpPr>
          <p:nvPr>
            <p:ph idx="1"/>
          </p:nvPr>
        </p:nvSpPr>
        <p:spPr>
          <a:xfrm>
            <a:off x="395288" y="620713"/>
            <a:ext cx="8229600" cy="485775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pt-BR" sz="2200" smtClean="0"/>
              <a:t>Recebem os processos no sistema Panoramix, confirmando o número de volumes de cada feito. Antes de elaborar a minuta de despacho de admissibilidade, devem verificar no sistema Panoramix, no site do STJ e no site do STF, se o assunto dos recursos não está submetido ao rito das Leis 11.418 e 11.672.  Conforme o resultado desta verificação, o Assessor poderá: </a:t>
            </a:r>
          </a:p>
          <a:p>
            <a:pPr marL="1257300" lvl="2" indent="-457200">
              <a:buFont typeface="Calibri" pitchFamily="34" charset="0"/>
              <a:buAutoNum type="alphaLcPeriod"/>
            </a:pPr>
            <a:r>
              <a:rPr lang="pt-BR" sz="1800" smtClean="0"/>
              <a:t>suspender;</a:t>
            </a:r>
          </a:p>
          <a:p>
            <a:pPr marL="1257300" lvl="2" indent="-457200">
              <a:buFont typeface="Calibri" pitchFamily="34" charset="0"/>
              <a:buAutoNum type="alphaLcPeriod"/>
            </a:pPr>
            <a:r>
              <a:rPr lang="pt-BR" sz="1800" smtClean="0"/>
              <a:t>sobrestar;</a:t>
            </a:r>
          </a:p>
          <a:p>
            <a:pPr marL="1257300" lvl="2" indent="-457200">
              <a:buFont typeface="Calibri" pitchFamily="34" charset="0"/>
              <a:buAutoNum type="alphaLcPeriod"/>
            </a:pPr>
            <a:r>
              <a:rPr lang="pt-BR" sz="1800" smtClean="0"/>
              <a:t>enviar para retratação;</a:t>
            </a:r>
          </a:p>
          <a:p>
            <a:pPr marL="1257300" lvl="2" indent="-457200">
              <a:buFont typeface="Calibri" pitchFamily="34" charset="0"/>
              <a:buAutoNum type="alphaLcPeriod"/>
            </a:pPr>
            <a:r>
              <a:rPr lang="pt-BR" sz="1800" smtClean="0"/>
              <a:t>analisar a admissibilidade do(s) recurso(s) especial(is) e/ou extraordinário(s).</a:t>
            </a:r>
          </a:p>
          <a:p>
            <a:pPr>
              <a:buFont typeface="Arial" charset="0"/>
              <a:buNone/>
            </a:pPr>
            <a:r>
              <a:rPr lang="pt-BR" sz="2200" smtClean="0"/>
              <a:t>Após redigem a minuta de decisão no sistema Themis e liberam eletronicamente o documento para que um dos Juízes Assessores revise o despacho antes de liberá-lo para o Vice-Presidente. Nessas etapas os processos não são enviados fisicamente aos gabinetes dos Vice-Presidentes.</a:t>
            </a:r>
          </a:p>
          <a:p>
            <a:pPr>
              <a:buFont typeface="Arial" charset="0"/>
              <a:buNone/>
            </a:pPr>
            <a:endParaRPr lang="pt-BR" sz="22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130175"/>
            <a:ext cx="8229600" cy="3460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pt-BR" dirty="0" smtClean="0"/>
              <a:t>4.1.3. </a:t>
            </a:r>
            <a:r>
              <a:rPr lang="pt-BR" dirty="0" err="1" smtClean="0"/>
              <a:t>NURER</a:t>
            </a:r>
            <a:endParaRPr lang="pt-BR" dirty="0"/>
          </a:p>
        </p:txBody>
      </p:sp>
      <p:sp>
        <p:nvSpPr>
          <p:cNvPr id="48130" name="Espaço Reservado para Conteúdo 5"/>
          <p:cNvSpPr>
            <a:spLocks noGrp="1"/>
          </p:cNvSpPr>
          <p:nvPr>
            <p:ph idx="1"/>
          </p:nvPr>
        </p:nvSpPr>
        <p:spPr>
          <a:xfrm>
            <a:off x="395288" y="620713"/>
            <a:ext cx="8229600" cy="4857750"/>
          </a:xfrm>
        </p:spPr>
        <p:txBody>
          <a:bodyPr/>
          <a:lstStyle/>
          <a:p>
            <a:pPr marL="342900" lvl="3" indent="-342900">
              <a:buFont typeface="Arial" charset="0"/>
              <a:buNone/>
            </a:pPr>
            <a:r>
              <a:rPr lang="pt-BR" b="1" smtClean="0"/>
              <a:t>4.1.3.1. Implantação da Lei 11.418/06 (Repercussão Geral).</a:t>
            </a:r>
          </a:p>
          <a:p>
            <a:pPr marL="342900" lvl="3" indent="-342900">
              <a:buFont typeface="Arial" charset="0"/>
              <a:buNone/>
            </a:pPr>
            <a:endParaRPr lang="pt-BR" sz="2200" smtClean="0"/>
          </a:p>
          <a:p>
            <a:pPr>
              <a:buFont typeface="Arial" charset="0"/>
              <a:buNone/>
            </a:pPr>
            <a:r>
              <a:rPr lang="pt-BR" sz="2200" smtClean="0"/>
              <a:t>O instituto da Repercussão Geral foi inserido na Constituição pela emenda 45/04. Sua regulamentação ocorreu na Lei 11.418/06, cuja normatização no STF foi implementada pela Emenda Regimental n. 21/07 em vigor a partir de 3 de maio de 2007.  Nos termos do tópico “Vigência” da Repercussão Geral no site do STF: </a:t>
            </a:r>
          </a:p>
          <a:p>
            <a:pPr lvl="1">
              <a:buFont typeface="Arial" charset="0"/>
              <a:buNone/>
            </a:pPr>
            <a:r>
              <a:rPr lang="pt-BR" sz="2000" i="1" smtClean="0"/>
              <a:t>			Os recursos extraordinários e respectivos agravos de instrumento anteriores e posteriores a 3 de maio de 2007, quando múltiplos, sujeitam-se a sobrestamento, retratação e reconhecimento de prejuízo sempre que versarem sobre temas com Repercussão Geral reconhecida pelo STF. Os que estiverem pendentes no STF poderão também ser devolvidos à origem. </a:t>
            </a:r>
            <a:r>
              <a:rPr lang="es-AR" sz="2000" i="1" smtClean="0"/>
              <a:t>(art. 543-B, §§1º e 3º, QO-AI 715.423, Min. Ellen Gracie; QO-RE 540.410, Min. Cezar Peluso). </a:t>
            </a:r>
            <a:r>
              <a:rPr lang="pt-BR" sz="1800" smtClean="0"/>
              <a:t> 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130175"/>
            <a:ext cx="8229600" cy="3460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pt-BR" dirty="0" smtClean="0"/>
              <a:t>4.1.3. </a:t>
            </a:r>
            <a:r>
              <a:rPr lang="pt-BR" dirty="0" err="1" smtClean="0"/>
              <a:t>NURER</a:t>
            </a:r>
            <a:r>
              <a:rPr lang="pt-BR" dirty="0" smtClean="0"/>
              <a:t> ...</a:t>
            </a:r>
            <a:endParaRPr lang="pt-BR" dirty="0"/>
          </a:p>
        </p:txBody>
      </p:sp>
      <p:sp>
        <p:nvSpPr>
          <p:cNvPr id="50178" name="Espaço Reservado para Conteúdo 5"/>
          <p:cNvSpPr>
            <a:spLocks noGrp="1"/>
          </p:cNvSpPr>
          <p:nvPr>
            <p:ph idx="1"/>
          </p:nvPr>
        </p:nvSpPr>
        <p:spPr>
          <a:xfrm>
            <a:off x="395288" y="620713"/>
            <a:ext cx="8229600" cy="4857750"/>
          </a:xfrm>
        </p:spPr>
        <p:txBody>
          <a:bodyPr/>
          <a:lstStyle/>
          <a:p>
            <a:pPr marL="342900" lvl="3" indent="-342900">
              <a:buFont typeface="Arial" charset="0"/>
              <a:buNone/>
            </a:pPr>
            <a:r>
              <a:rPr lang="pt-BR" sz="2200" b="1" smtClean="0"/>
              <a:t>4.1.3.1. Implantação da Lei 11.418/06 (Repercussão Geral)...</a:t>
            </a:r>
          </a:p>
          <a:p>
            <a:pPr>
              <a:buFont typeface="Arial" charset="0"/>
              <a:buNone/>
            </a:pPr>
            <a:r>
              <a:rPr lang="pt-BR" sz="2200" smtClean="0"/>
              <a:t>A lista de Repercussão Geral, e consequente sobrestamento, foi sendo incrementada na medida em que eram devolvidos processos pelo STF ou quando o volume de Recursos assim o exigia.</a:t>
            </a:r>
          </a:p>
          <a:p>
            <a:pPr>
              <a:buFont typeface="Arial" charset="0"/>
              <a:buNone/>
            </a:pPr>
            <a:r>
              <a:rPr lang="pt-BR" sz="2200" smtClean="0"/>
              <a:t>Alterações regimentais no STF e a Portaria da Presidência do STF n. 138 autorizam o Excelso Pretório a devolver aos Tribunais de origem os REs que não observarem os paradigmas da Repercussão Geral.</a:t>
            </a:r>
          </a:p>
          <a:p>
            <a:pPr>
              <a:buFont typeface="Arial" charset="0"/>
              <a:buNone/>
            </a:pPr>
            <a:r>
              <a:rPr lang="pt-BR" sz="2200" smtClean="0"/>
              <a:t>Cada vez que o tribunal local proferir uma admissibilidade sem observar toda a lista de Repercussão Geral do STF este processo será devolvido.</a:t>
            </a:r>
          </a:p>
          <a:p>
            <a:pPr>
              <a:buFont typeface="Arial" charset="0"/>
              <a:buNone/>
            </a:pPr>
            <a:r>
              <a:rPr lang="pt-BR" sz="2200" smtClean="0"/>
              <a:t>A admissão do RE ficou bastante restrita nesta nova configuração legal. Surgiu a possibilidade de o Tribunal de Origem julgar prejudicado o RE e o agravo de instrumento contra negativa de seguimento em matéria que a Repercussão Geral foi negada pelo STF.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130175"/>
            <a:ext cx="8229600" cy="3460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pt-BR" dirty="0" smtClean="0"/>
              <a:t>4.1.3. </a:t>
            </a:r>
            <a:r>
              <a:rPr lang="pt-BR" dirty="0" err="1" smtClean="0"/>
              <a:t>NURER</a:t>
            </a:r>
            <a:r>
              <a:rPr lang="pt-BR" dirty="0" smtClean="0"/>
              <a:t> ...</a:t>
            </a:r>
            <a:endParaRPr lang="pt-BR" dirty="0"/>
          </a:p>
        </p:txBody>
      </p:sp>
      <p:sp>
        <p:nvSpPr>
          <p:cNvPr id="52226" name="Espaço Reservado para Conteúdo 5"/>
          <p:cNvSpPr>
            <a:spLocks noGrp="1"/>
          </p:cNvSpPr>
          <p:nvPr>
            <p:ph idx="1"/>
          </p:nvPr>
        </p:nvSpPr>
        <p:spPr>
          <a:xfrm>
            <a:off x="395288" y="620713"/>
            <a:ext cx="8229600" cy="4857750"/>
          </a:xfrm>
        </p:spPr>
        <p:txBody>
          <a:bodyPr/>
          <a:lstStyle/>
          <a:p>
            <a:pPr marL="342900" lvl="3" indent="-342900">
              <a:buFont typeface="Arial" charset="0"/>
              <a:buNone/>
            </a:pPr>
            <a:r>
              <a:rPr lang="pt-BR" sz="2200" b="1" smtClean="0"/>
              <a:t>4.1.3.2. Implantação da Lei 11.672/08 (Recursos Repetitivos).</a:t>
            </a:r>
          </a:p>
          <a:p>
            <a:pPr marL="342900" lvl="3" indent="-342900">
              <a:buFont typeface="Arial" charset="0"/>
              <a:buNone/>
            </a:pPr>
            <a:endParaRPr lang="pt-BR" sz="2200" b="1" smtClean="0"/>
          </a:p>
          <a:p>
            <a:pPr>
              <a:buFont typeface="Arial" charset="0"/>
              <a:buNone/>
            </a:pPr>
            <a:r>
              <a:rPr lang="pt-BR" sz="2400" smtClean="0"/>
              <a:t>O início da suspensão de recursos especiais no TJRS ocorreu em 21.8.08. Em portaria das Vice-Presidências, os assessores Anderson Burger e Édison Marengo foram autorizados a certificar nos autos a suspensão dos recursos especiais submetidos ao rito da Lei em comento. São impressas folhas de etiquetas de suspensão que são assinadas manualmente e entregues aos assessores e estagiários para uso quando necessário. As primeiras matérias afetadas eram representativas de feitos com grande quantidade de recursos especiais no TJRS, como limitação de juros em contratos bancários e critério de cálculo em ações da Brasil Telecom. </a:t>
            </a:r>
          </a:p>
          <a:p>
            <a:pPr>
              <a:buFont typeface="Arial" charset="0"/>
              <a:buNone/>
            </a:pPr>
            <a:endParaRPr lang="pt-BR" sz="22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130175"/>
            <a:ext cx="8229600" cy="3460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pt-BR" dirty="0" smtClean="0"/>
              <a:t>4.1.3. </a:t>
            </a:r>
            <a:r>
              <a:rPr lang="pt-BR" dirty="0" err="1" smtClean="0"/>
              <a:t>NURER</a:t>
            </a:r>
            <a:r>
              <a:rPr lang="pt-BR" dirty="0" smtClean="0"/>
              <a:t> ...</a:t>
            </a:r>
            <a:endParaRPr lang="pt-BR" dirty="0"/>
          </a:p>
        </p:txBody>
      </p:sp>
      <p:sp>
        <p:nvSpPr>
          <p:cNvPr id="54274" name="Espaço Reservado para Conteúdo 5"/>
          <p:cNvSpPr>
            <a:spLocks noGrp="1"/>
          </p:cNvSpPr>
          <p:nvPr>
            <p:ph idx="1"/>
          </p:nvPr>
        </p:nvSpPr>
        <p:spPr>
          <a:xfrm>
            <a:off x="0" y="620713"/>
            <a:ext cx="8964613" cy="4857750"/>
          </a:xfrm>
        </p:spPr>
        <p:txBody>
          <a:bodyPr/>
          <a:lstStyle/>
          <a:p>
            <a:pPr marL="342900" lvl="3" indent="-342900">
              <a:buFont typeface="Arial" charset="0"/>
              <a:buNone/>
            </a:pPr>
            <a:r>
              <a:rPr lang="pt-BR" sz="1800" b="1" smtClean="0"/>
              <a:t>4.1.3.3. Implantação do NURER (Núcleo de Repercussão Geral e Recursos Repetitivos – </a:t>
            </a:r>
          </a:p>
          <a:p>
            <a:pPr marL="342900" lvl="3" indent="-342900">
              <a:buFont typeface="Arial" charset="0"/>
              <a:buNone/>
            </a:pPr>
            <a:r>
              <a:rPr lang="pt-BR" sz="1800" b="1" smtClean="0"/>
              <a:t>Res. 160/CNJ).</a:t>
            </a:r>
            <a:endParaRPr lang="pt-BR" sz="1800" smtClean="0"/>
          </a:p>
          <a:p>
            <a:pPr>
              <a:buFont typeface="Arial" charset="0"/>
              <a:buNone/>
            </a:pPr>
            <a:r>
              <a:rPr lang="pt-BR" sz="1800" smtClean="0"/>
              <a:t>Observando os termos da resolução n. 160, de 19 de outubro de 2012, do Conselho Nacional de Justiça, que dispõe sobre a organização do Núcleo de Repercussão Geral e Recursos Repetitivos no âmbito do Poder Judiciário e, considerando os arts. 543-A, 543-B e 543-C do Código de Processo Civil, que regulamentam o processamento tanto dos recursos que discutam questão constitucional dotada de repercussão geral, quanto dos recursos repetitivos, bem como a necessidade de uniformização dos procedimentos de gerenciamento dos processos que se encontram sobrestados no Tribunal de Justiça do Estado do Rio Grande do Sul devido à aplicação das regras particulares de julgamento da repercussão geral e dos recursos repetitivos, sem menoscabo da conveniente especialização, no âmbito desta corte, do corpo funcional dedicado às atividades de admissibilidade de recurso extraordinário e de recurso especial, assim como de gerenciamento de acervo de processos sobrestados em decorrência dos institutos da repercussão geral e dos recursos repetitivos, o Excelentíssimo Senhor Desembargador</a:t>
            </a:r>
            <a:r>
              <a:rPr lang="pt-BR" sz="1800" b="1" smtClean="0"/>
              <a:t> Marcelo Bandeira Pereira</a:t>
            </a:r>
            <a:r>
              <a:rPr lang="pt-BR" sz="1800" smtClean="0"/>
              <a:t>, Presidente do Tribunal de Justiça do Estado do Rio Grande do Sul, através do Ato n. 031/2012, institui o Núcleo de Repercussão Geral e Recursos Repetitivos no Tribunal de Justiça do Estado do Rio Grande do Sul.</a:t>
            </a:r>
          </a:p>
          <a:p>
            <a:pPr>
              <a:buFont typeface="Arial" charset="0"/>
              <a:buNone/>
            </a:pPr>
            <a:endParaRPr lang="pt-BR" sz="18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130175"/>
            <a:ext cx="8229600" cy="3460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pt-BR" dirty="0" smtClean="0"/>
              <a:t>4.2. Armazenamento de Recursos Suspensos e Sobrestados</a:t>
            </a:r>
          </a:p>
        </p:txBody>
      </p:sp>
      <p:sp>
        <p:nvSpPr>
          <p:cNvPr id="56322" name="Espaço Reservado para Conteúdo 5"/>
          <p:cNvSpPr>
            <a:spLocks noGrp="1"/>
          </p:cNvSpPr>
          <p:nvPr>
            <p:ph idx="1"/>
          </p:nvPr>
        </p:nvSpPr>
        <p:spPr>
          <a:xfrm>
            <a:off x="395288" y="620713"/>
            <a:ext cx="8229600" cy="485775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pt-BR" sz="2000" smtClean="0"/>
              <a:t>Este núcleo realiza a indexação no sistema PANORAMIX dos processos que aguardam a decisão de Recurso Extraordinário e/ou Especial paradigma pelas Leis 11.418/06 e/ou 11.672/08. Também, faz o gerenciamento da juntada de petições, remessa e retorno dos autos ao arquivo com o devido encaixotamento. Atualmente, gerencia </a:t>
            </a:r>
            <a:r>
              <a:rPr lang="pt-BR" sz="2000" b="1" smtClean="0"/>
              <a:t>91.925</a:t>
            </a:r>
            <a:r>
              <a:rPr lang="pt-BR" sz="2000" smtClean="0"/>
              <a:t> processos sobrestados vinculados a aproximadamente 1.000 paradigmas dos Tribunais Superiores.</a:t>
            </a:r>
          </a:p>
          <a:p>
            <a:pPr>
              <a:buFont typeface="Arial" charset="0"/>
              <a:buNone/>
            </a:pPr>
            <a:r>
              <a:rPr lang="pt-BR" sz="2000" smtClean="0"/>
              <a:t>A armazenagem dos processos suspensos e sobrestados é realizada considerando os  REsp e ou RE paradigmas, bem como o número da estante e da prateleira em que o processo está fisicamente guardado. Quando ocorrer o julgamento do paradigma, o sistema pode informar o rol de processos a ele vinculado, o número da estante e o número da prateleira em que está armazenado. Ao inserir na tabela </a:t>
            </a:r>
            <a:r>
              <a:rPr lang="pt-BR" sz="2000" i="1" smtClean="0"/>
              <a:t>armazenados</a:t>
            </a:r>
            <a:r>
              <a:rPr lang="pt-BR" sz="2000" smtClean="0"/>
              <a:t>, o Panoramix verifica se não há pedido de juntada de petição pendente para o processo. Caso exista petição não juntada, o sistema não permite a armazenagem e pede que o processo seja encaminhado ao Departamento Processual.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130175"/>
            <a:ext cx="8229600" cy="3460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pt-BR" dirty="0" smtClean="0"/>
              <a:t>SUMÁRIO</a:t>
            </a:r>
            <a:endParaRPr lang="pt-BR" dirty="0"/>
          </a:p>
        </p:txBody>
      </p:sp>
      <p:sp>
        <p:nvSpPr>
          <p:cNvPr id="21506" name="Espaço Reservado para Conteúdo 5"/>
          <p:cNvSpPr>
            <a:spLocks noGrp="1"/>
          </p:cNvSpPr>
          <p:nvPr>
            <p:ph idx="1"/>
          </p:nvPr>
        </p:nvSpPr>
        <p:spPr>
          <a:xfrm>
            <a:off x="468313" y="549275"/>
            <a:ext cx="8229600" cy="4856163"/>
          </a:xfrm>
        </p:spPr>
        <p:txBody>
          <a:bodyPr/>
          <a:lstStyle/>
          <a:p>
            <a:pPr algn="just">
              <a:buFont typeface="Arial" charset="0"/>
              <a:buNone/>
            </a:pPr>
            <a:r>
              <a:rPr lang="pt-BR" sz="2000" b="1" smtClean="0"/>
              <a:t>1.	Atribuições</a:t>
            </a:r>
          </a:p>
          <a:p>
            <a:pPr algn="just">
              <a:buFont typeface="Arial" charset="0"/>
              <a:buNone/>
            </a:pPr>
            <a:r>
              <a:rPr lang="pt-BR" sz="2000" b="1" smtClean="0"/>
              <a:t>2.	Quadro de pessoal</a:t>
            </a:r>
          </a:p>
          <a:p>
            <a:pPr algn="just">
              <a:buFont typeface="Arial" charset="0"/>
              <a:buNone/>
            </a:pPr>
            <a:r>
              <a:rPr lang="pt-BR" sz="2000" b="1" smtClean="0"/>
              <a:t>3.	Organograma</a:t>
            </a:r>
          </a:p>
          <a:p>
            <a:pPr algn="just">
              <a:buFont typeface="Arial" charset="0"/>
              <a:buNone/>
            </a:pPr>
            <a:r>
              <a:rPr lang="pt-BR" sz="2000" b="1" smtClean="0"/>
              <a:t>4.	Núcleo de Processamento de Recursos – (NUPRE)</a:t>
            </a:r>
          </a:p>
          <a:p>
            <a:pPr lvl="1" algn="just">
              <a:buFont typeface="Arial" charset="0"/>
              <a:buNone/>
            </a:pPr>
            <a:r>
              <a:rPr lang="pt-BR" sz="2000" b="1" smtClean="0"/>
              <a:t>4.1.	Distribuição</a:t>
            </a:r>
          </a:p>
          <a:p>
            <a:pPr lvl="2" algn="just">
              <a:buFont typeface="Arial" charset="0"/>
              <a:buNone/>
            </a:pPr>
            <a:r>
              <a:rPr lang="pt-BR" sz="1800" b="1" smtClean="0"/>
              <a:t>4.1.1.	Gabinetes dos Juízes</a:t>
            </a:r>
          </a:p>
          <a:p>
            <a:pPr lvl="2" algn="just">
              <a:buFont typeface="Arial" charset="0"/>
              <a:buNone/>
            </a:pPr>
            <a:r>
              <a:rPr lang="pt-BR" sz="1800" b="1" smtClean="0"/>
              <a:t>4.1.2.	Assessores</a:t>
            </a:r>
          </a:p>
          <a:p>
            <a:pPr lvl="2" algn="just">
              <a:buFont typeface="Arial" charset="0"/>
              <a:buNone/>
            </a:pPr>
            <a:r>
              <a:rPr lang="pt-BR" sz="1800" b="1" smtClean="0"/>
              <a:t>4.1.3.	NURER</a:t>
            </a:r>
          </a:p>
          <a:p>
            <a:pPr lvl="3" algn="just">
              <a:buFont typeface="Arial" charset="0"/>
              <a:buNone/>
            </a:pPr>
            <a:r>
              <a:rPr lang="pt-BR" sz="1600" b="1" smtClean="0"/>
              <a:t>4.1.3.1.	Implantação da Lei 11.418/06 (Repercussão Geral)</a:t>
            </a:r>
          </a:p>
          <a:p>
            <a:pPr lvl="3" algn="just">
              <a:buFont typeface="Arial" charset="0"/>
              <a:buNone/>
            </a:pPr>
            <a:r>
              <a:rPr lang="pt-BR" sz="1600" b="1" smtClean="0"/>
              <a:t>4.1.3.2.	Implantação da Lei 11.672/08 (Recursos Repetitivos)</a:t>
            </a:r>
          </a:p>
          <a:p>
            <a:pPr lvl="3" algn="just">
              <a:buFont typeface="Arial" charset="0"/>
              <a:buNone/>
            </a:pPr>
            <a:r>
              <a:rPr lang="pt-BR" sz="1600" b="1" smtClean="0"/>
              <a:t>4.1.3.3.	Implantação do NURER (Núcleo de Repercussão Geral e Recursos Repetitivos – Res. 160/CNJ)</a:t>
            </a:r>
          </a:p>
          <a:p>
            <a:pPr lvl="1" algn="just">
              <a:buFont typeface="Arial" charset="0"/>
              <a:buNone/>
            </a:pPr>
            <a:r>
              <a:rPr lang="pt-BR" sz="2000" b="1" smtClean="0"/>
              <a:t>4.2.	Armazenamento de Recursos Suspensos e Sobrestados	</a:t>
            </a:r>
          </a:p>
          <a:p>
            <a:pPr lvl="1" algn="just">
              <a:buFont typeface="Arial" charset="0"/>
              <a:buNone/>
            </a:pPr>
            <a:r>
              <a:rPr lang="pt-BR" sz="2000" b="1" smtClean="0"/>
              <a:t>4.3.	Impressão</a:t>
            </a:r>
          </a:p>
          <a:p>
            <a:pPr algn="just">
              <a:buFont typeface="Arial" charset="0"/>
              <a:buNone/>
            </a:pPr>
            <a:r>
              <a:rPr lang="pt-BR" sz="2000" b="1" smtClean="0"/>
              <a:t>5.	Sistema de informática PANORAMIX – Themis – TJP</a:t>
            </a:r>
          </a:p>
          <a:p>
            <a:pPr algn="just">
              <a:buFont typeface="Arial" charset="0"/>
              <a:buNone/>
            </a:pPr>
            <a:r>
              <a:rPr lang="pt-BR" sz="2000" b="1" smtClean="0"/>
              <a:t>6.	Quantitativos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130175"/>
            <a:ext cx="8229600" cy="3460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pt-BR" dirty="0" smtClean="0"/>
              <a:t>4.2. Armazenamento de Recursos Suspensos e Sobrestados ...</a:t>
            </a:r>
          </a:p>
        </p:txBody>
      </p:sp>
      <p:sp>
        <p:nvSpPr>
          <p:cNvPr id="58370" name="Espaço Reservado para Conteúdo 5"/>
          <p:cNvSpPr>
            <a:spLocks noGrp="1"/>
          </p:cNvSpPr>
          <p:nvPr>
            <p:ph idx="1"/>
          </p:nvPr>
        </p:nvSpPr>
        <p:spPr>
          <a:xfrm>
            <a:off x="395288" y="620713"/>
            <a:ext cx="8229600" cy="485775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pt-BR" sz="2000" smtClean="0"/>
              <a:t>O setor também recebe, processa e armazena os recursos extraordinários sobrestados e ou encaminhados para retratação pelo STF. Oportuno informar que o STF está devolvendo como sobrestados processos bastante antigos que estavam nos gabinetes dos ministros aguardando julgamento. O STJ também aderiu a esse procedimento e está devolvendo a este Tribunal de Origem feitos em que entende não ter havido o perfeito cumprimento do art. 543-C do CPC.</a:t>
            </a:r>
          </a:p>
          <a:p>
            <a:pPr>
              <a:buFont typeface="Arial" charset="0"/>
              <a:buNone/>
            </a:pPr>
            <a:r>
              <a:rPr lang="pt-BR" sz="2000" smtClean="0"/>
              <a:t>Realiza, ainda, a elaboração de minuta de admissibilidade dos recursos especiais e/ou extraordinários que voltam após o juízo de retratação ser prolatado pelo órgão julgador. Quando este juízo envolve maior complexidade, o processo é distribuído ao assessor que fez a remessa para a retratação. Essas minutas de admissibilidades são revisadas pelo assessor responsável pelos Suspensos e Sobrestados, sob a orientação dos Juízes Assessores e, então, liberados para a assinatura dos Vice-Presidentes.</a:t>
            </a:r>
          </a:p>
          <a:p>
            <a:pPr>
              <a:buFont typeface="Arial" charset="0"/>
              <a:buNone/>
            </a:pPr>
            <a:endParaRPr lang="pt-BR" sz="20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130175"/>
            <a:ext cx="8229600" cy="3460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pt-BR" dirty="0" smtClean="0"/>
              <a:t>4.3. Impressão</a:t>
            </a:r>
          </a:p>
        </p:txBody>
      </p:sp>
      <p:sp>
        <p:nvSpPr>
          <p:cNvPr id="60418" name="Espaço Reservado para Conteúdo 5"/>
          <p:cNvSpPr>
            <a:spLocks noGrp="1"/>
          </p:cNvSpPr>
          <p:nvPr>
            <p:ph idx="1"/>
          </p:nvPr>
        </p:nvSpPr>
        <p:spPr>
          <a:xfrm>
            <a:off x="395288" y="620713"/>
            <a:ext cx="8229600" cy="485775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pt-BR" sz="2400" smtClean="0"/>
              <a:t>Recebe os processos conferidos pelos gabinetes dos Juízes, armazena até que sejam assinados pelos Vice-Presidentes no Themis, imprime o despacho de admissibilidade ou de sobrestamento, junta aos autos; informa ao Panoramix a envio ao Departamento Processual e entrega fisicamente os processos no 2º andar para que sejam publicadas as decisões.</a:t>
            </a:r>
          </a:p>
          <a:p>
            <a:pPr>
              <a:buFont typeface="Arial" charset="0"/>
              <a:buNone/>
            </a:pPr>
            <a:endParaRPr lang="pt-BR" sz="24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539750" y="274638"/>
            <a:ext cx="8229600" cy="3460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pt-BR" dirty="0" smtClean="0"/>
              <a:t>5. Sistema de informática </a:t>
            </a:r>
            <a:r>
              <a:rPr lang="pt-BR" dirty="0" err="1" smtClean="0"/>
              <a:t>PANORAMIX</a:t>
            </a:r>
            <a:r>
              <a:rPr lang="pt-BR" dirty="0" smtClean="0"/>
              <a:t> – </a:t>
            </a:r>
            <a:r>
              <a:rPr lang="pt-BR" dirty="0" err="1" smtClean="0"/>
              <a:t>Themis</a:t>
            </a:r>
            <a:r>
              <a:rPr lang="pt-BR" dirty="0" smtClean="0"/>
              <a:t> – </a:t>
            </a:r>
            <a:r>
              <a:rPr lang="pt-BR" dirty="0" err="1" smtClean="0"/>
              <a:t>TJP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 smtClean="0"/>
          </a:p>
        </p:txBody>
      </p:sp>
      <p:sp>
        <p:nvSpPr>
          <p:cNvPr id="62466" name="Espaço Reservado para Conteúdo 5"/>
          <p:cNvSpPr>
            <a:spLocks noGrp="1"/>
          </p:cNvSpPr>
          <p:nvPr>
            <p:ph idx="1"/>
          </p:nvPr>
        </p:nvSpPr>
        <p:spPr>
          <a:xfrm>
            <a:off x="395288" y="620713"/>
            <a:ext cx="8229600" cy="485775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pt-BR" sz="1800" smtClean="0"/>
              <a:t>A Assessoria Especial Jurisdicional das Vice-Presidências trabalha com o sistema Themis para geração, conferência, assinatura digital  e impressão  de documentos.</a:t>
            </a:r>
          </a:p>
          <a:p>
            <a:pPr>
              <a:buFont typeface="Arial" charset="0"/>
              <a:buNone/>
            </a:pPr>
            <a:r>
              <a:rPr lang="pt-BR" sz="1800" smtClean="0"/>
              <a:t>Todavia, para distribuição de processos aos assessores e gabinetes dos juízes,controle de movimentações, controle de armazenagem, acompanhamento  de critérios distribuição, controle de produção e outras funções gerenciais o sistema usado é o Panoramix. O Panoramix foi desenvolvido em 2002 por dois servidores da Assessoria, Anderson Burger e Edison Marengo, em função da impossibilidade de o Sistema TJP resolver as necessidades do setor, com a supervisão da Administração então vigente. Inicialmente, o Panoramix funcionou em um computador comum, acrescido de memórias e disco rígido retirados de outras máquinas do setor. Na administração seguinte foi adquirido um computador servidor para uso exclusivo do sistema Panoramix. No início, o objetivo do Panoramix era simplesmente distribuir os processos aos assessores de forma equânime. Os juízes responsáveis pelo setor foram verificando novas necessidades e novas consultas, tabelas e funcionalidades foram sendo criadas. Em uma delas é possível saber quantos, quais e em que data foram distribuídos a um assessor os processos que ainda não foram feitos.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539750" y="274638"/>
            <a:ext cx="8229600" cy="3460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pt-BR" dirty="0" smtClean="0"/>
              <a:t>5. Sistema de informática </a:t>
            </a:r>
            <a:r>
              <a:rPr lang="pt-BR" dirty="0" err="1" smtClean="0"/>
              <a:t>PANORAMIX</a:t>
            </a:r>
            <a:r>
              <a:rPr lang="pt-BR" dirty="0" smtClean="0"/>
              <a:t> – </a:t>
            </a:r>
            <a:r>
              <a:rPr lang="pt-BR" dirty="0" err="1" smtClean="0"/>
              <a:t>Themis</a:t>
            </a:r>
            <a:r>
              <a:rPr lang="pt-BR" dirty="0" smtClean="0"/>
              <a:t> – </a:t>
            </a:r>
            <a:r>
              <a:rPr lang="pt-BR" dirty="0" err="1" smtClean="0"/>
              <a:t>TJP</a:t>
            </a:r>
            <a:r>
              <a:rPr lang="pt-BR" dirty="0" smtClean="0"/>
              <a:t> ...</a:t>
            </a:r>
            <a:br>
              <a:rPr lang="pt-BR" dirty="0" smtClean="0"/>
            </a:br>
            <a:endParaRPr lang="pt-BR" dirty="0" smtClean="0"/>
          </a:p>
        </p:txBody>
      </p:sp>
      <p:sp>
        <p:nvSpPr>
          <p:cNvPr id="64514" name="Espaço Reservado para Conteúdo 5"/>
          <p:cNvSpPr>
            <a:spLocks noGrp="1"/>
          </p:cNvSpPr>
          <p:nvPr>
            <p:ph idx="1"/>
          </p:nvPr>
        </p:nvSpPr>
        <p:spPr>
          <a:xfrm>
            <a:off x="395288" y="620713"/>
            <a:ext cx="8229600" cy="485775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pt-BR" sz="1800" smtClean="0"/>
              <a:t>Hoje, por exemplo, se um assessor tiver processos a ele distribuídos há mais de trinta dias e não feitos, o Panoramix é capaz de impedir o registro dos processos mais novos em detrimento dos mais antigos. Em tal caso o sistema somente permitirá que ele registre os processos mais antigos. </a:t>
            </a:r>
          </a:p>
          <a:p>
            <a:pPr>
              <a:buFont typeface="Arial" charset="0"/>
              <a:buNone/>
            </a:pPr>
            <a:r>
              <a:rPr lang="pt-BR" sz="1800" smtClean="0"/>
              <a:t>O sistema pode também informar a quantidade de recursos que foram distribuídos aos Vice-Presidentes no Departamento Processual e ainda não foram conclusos. A informação pode ser detalhada por Vice-Presidente e por matéria. O acompanhamento deste número permite aos juízes avaliar a carga de trabalho estimada para os próximos trinta dias, aproximadamente, e assim gerenciar a distribuição e as férias dos servidores.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539750" y="274638"/>
            <a:ext cx="8229600" cy="3460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pt-BR" dirty="0" smtClean="0"/>
              <a:t>5. Sistema de informática </a:t>
            </a:r>
            <a:r>
              <a:rPr lang="pt-BR" dirty="0" err="1" smtClean="0"/>
              <a:t>PANORAMIX</a:t>
            </a:r>
            <a:r>
              <a:rPr lang="pt-BR" dirty="0" smtClean="0"/>
              <a:t> – </a:t>
            </a:r>
            <a:r>
              <a:rPr lang="pt-BR" dirty="0" err="1" smtClean="0"/>
              <a:t>Themis</a:t>
            </a:r>
            <a:r>
              <a:rPr lang="pt-BR" dirty="0" smtClean="0"/>
              <a:t> – </a:t>
            </a:r>
            <a:r>
              <a:rPr lang="pt-BR" dirty="0" err="1" smtClean="0"/>
              <a:t>TJP</a:t>
            </a:r>
            <a:r>
              <a:rPr lang="pt-BR" dirty="0" smtClean="0"/>
              <a:t> ...</a:t>
            </a:r>
            <a:br>
              <a:rPr lang="pt-BR" dirty="0" smtClean="0"/>
            </a:br>
            <a:endParaRPr lang="pt-BR" dirty="0" smtClean="0"/>
          </a:p>
        </p:txBody>
      </p:sp>
      <p:sp>
        <p:nvSpPr>
          <p:cNvPr id="66562" name="Espaço Reservado para Conteúdo 5"/>
          <p:cNvSpPr>
            <a:spLocks noGrp="1"/>
          </p:cNvSpPr>
          <p:nvPr>
            <p:ph idx="1"/>
          </p:nvPr>
        </p:nvSpPr>
        <p:spPr>
          <a:xfrm>
            <a:off x="395288" y="620713"/>
            <a:ext cx="8229600" cy="485775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pt-BR" sz="1800" smtClean="0"/>
              <a:t>No total, são mais de mil consultas que foram sendo criadas, algumas tiveram utilidade transitória, outras permanecem sendo constantemente usadas. O Panoramix é usado na Assessoria Especial Jurisdicional, no Departamento Processual e é disponibilizado para os gabinetes das Vice-Presidências para algumas funções. Para validação dos dados dos processos, o Panoramix diariamente “lê” todas as movimentações de todos os recursos especiais e extraordinários feitas pelo TJP. A distribuição realizada no Panoramix é informada ao Themis para permitir que cada assessor acesse apenas os processos que lhe foram distribuídos. A manutenção e adaptação do sistema Panoramix continua sendo realizada pelos assessores Édison Marengo e Anderson Burger.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539750" y="274638"/>
            <a:ext cx="8229600" cy="3460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pt-BR" dirty="0" smtClean="0"/>
              <a:t>5. Quantitativos</a:t>
            </a:r>
            <a:br>
              <a:rPr lang="pt-BR" dirty="0" smtClean="0"/>
            </a:br>
            <a:endParaRPr lang="pt-BR" dirty="0" smtClean="0"/>
          </a:p>
        </p:txBody>
      </p:sp>
      <p:sp>
        <p:nvSpPr>
          <p:cNvPr id="68610" name="Espaço Reservado para Conteúdo 5"/>
          <p:cNvSpPr>
            <a:spLocks noGrp="1"/>
          </p:cNvSpPr>
          <p:nvPr>
            <p:ph idx="1"/>
          </p:nvPr>
        </p:nvSpPr>
        <p:spPr>
          <a:xfrm>
            <a:off x="395288" y="620713"/>
            <a:ext cx="8229600" cy="485775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pt-BR" sz="2200" smtClean="0"/>
              <a:t>Conforme apresentado no relatório anual de 2012, no exercício foram analisados </a:t>
            </a:r>
            <a:r>
              <a:rPr lang="pt-BR" sz="2200" b="1" smtClean="0"/>
              <a:t>97.373 </a:t>
            </a:r>
            <a:r>
              <a:rPr lang="pt-BR" sz="2200" smtClean="0"/>
              <a:t>processos, dos quais </a:t>
            </a:r>
            <a:r>
              <a:rPr lang="pt-BR" sz="2200" b="1" smtClean="0"/>
              <a:t>65.332 </a:t>
            </a:r>
            <a:r>
              <a:rPr lang="pt-BR" sz="2200" smtClean="0"/>
              <a:t>correspondem a admissibilidades de recursos, além de </a:t>
            </a:r>
            <a:r>
              <a:rPr lang="pt-BR" sz="2200" b="1" smtClean="0"/>
              <a:t>5.036 </a:t>
            </a:r>
            <a:r>
              <a:rPr lang="pt-BR" sz="2200" smtClean="0"/>
              <a:t>Agravos Regimentais</a:t>
            </a:r>
            <a:r>
              <a:rPr lang="pt-BR" sz="2200" b="1" smtClean="0"/>
              <a:t> </a:t>
            </a:r>
            <a:r>
              <a:rPr lang="pt-BR" sz="2200" smtClean="0"/>
              <a:t>interpostos contra decisões proferidas com base nos ritos dos Recursos Repetitivos e/ou da Repercussão Geral. </a:t>
            </a:r>
          </a:p>
          <a:p>
            <a:pPr>
              <a:buFont typeface="Arial" charset="0"/>
              <a:buNone/>
            </a:pPr>
            <a:r>
              <a:rPr lang="pt-BR" sz="2200" smtClean="0"/>
              <a:t>Conforme o disposto na Lei n. 11.418/08, estão sendo sobrestados os recursos extraordinários em </a:t>
            </a:r>
            <a:r>
              <a:rPr lang="pt-BR" sz="2200" b="1" smtClean="0"/>
              <a:t>498 matérias selecionadas pelo STF</a:t>
            </a:r>
            <a:r>
              <a:rPr lang="pt-BR" sz="2200" smtClean="0"/>
              <a:t>. No exercício 2012, foram sobrestados pelo TJRGS </a:t>
            </a:r>
            <a:r>
              <a:rPr lang="pt-BR" sz="2200" b="1" smtClean="0"/>
              <a:t>13.096</a:t>
            </a:r>
            <a:r>
              <a:rPr lang="pt-BR" sz="2200" smtClean="0"/>
              <a:t> recursos extraordinários. </a:t>
            </a:r>
          </a:p>
          <a:p>
            <a:pPr>
              <a:buFont typeface="Arial" charset="0"/>
              <a:buNone/>
            </a:pPr>
            <a:r>
              <a:rPr lang="pt-BR" sz="2200" smtClean="0"/>
              <a:t>Em relação à suspensão de recursos especiais, </a:t>
            </a:r>
            <a:r>
              <a:rPr lang="pt-BR" sz="2200" b="1" smtClean="0"/>
              <a:t>516 matérias afetadas</a:t>
            </a:r>
            <a:r>
              <a:rPr lang="pt-BR" sz="2200" smtClean="0"/>
              <a:t> </a:t>
            </a:r>
            <a:r>
              <a:rPr lang="pt-BR" sz="2200" b="1" smtClean="0"/>
              <a:t>pelo STJ</a:t>
            </a:r>
            <a:r>
              <a:rPr lang="pt-BR" sz="2200" smtClean="0"/>
              <a:t> são consideradas na análise da suspensão dos recursos especiais. Em cumprimento ao disposto na Lei nº 11.672, no exercício 2012, o TJRGS suspendeu </a:t>
            </a:r>
            <a:r>
              <a:rPr lang="pt-BR" sz="2200" b="1" smtClean="0"/>
              <a:t>7.883</a:t>
            </a:r>
            <a:r>
              <a:rPr lang="pt-BR" sz="2200" smtClean="0"/>
              <a:t> recursos especiais.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539750" y="274638"/>
            <a:ext cx="8229600" cy="3460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pt-BR" dirty="0" smtClean="0"/>
              <a:t>5. Quantitativos ...</a:t>
            </a:r>
            <a:br>
              <a:rPr lang="pt-BR" dirty="0" smtClean="0"/>
            </a:br>
            <a:endParaRPr lang="pt-BR" dirty="0" smtClean="0"/>
          </a:p>
        </p:txBody>
      </p:sp>
      <p:sp>
        <p:nvSpPr>
          <p:cNvPr id="70658" name="Espaço Reservado para Conteúdo 5"/>
          <p:cNvSpPr>
            <a:spLocks noGrp="1"/>
          </p:cNvSpPr>
          <p:nvPr>
            <p:ph idx="1"/>
          </p:nvPr>
        </p:nvSpPr>
        <p:spPr>
          <a:xfrm>
            <a:off x="395288" y="620713"/>
            <a:ext cx="8229600" cy="485775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pt-BR" sz="2200" smtClean="0"/>
              <a:t>Foi, ainda, realizado o envio de </a:t>
            </a:r>
            <a:r>
              <a:rPr lang="pt-BR" sz="2200" b="1" smtClean="0"/>
              <a:t>3.528</a:t>
            </a:r>
            <a:r>
              <a:rPr lang="pt-BR" sz="2200" smtClean="0"/>
              <a:t> processos aos Órgãos Julgadores, para juízo de retratação previsto no art. 543-C, § 7º, do CPC.</a:t>
            </a:r>
          </a:p>
          <a:p>
            <a:pPr>
              <a:buFont typeface="Arial" charset="0"/>
              <a:buNone/>
            </a:pPr>
            <a:r>
              <a:rPr lang="pt-BR" sz="2200" smtClean="0"/>
              <a:t>No corrente ano, até o presente momento, já foram analisados </a:t>
            </a:r>
            <a:r>
              <a:rPr lang="pt-BR" sz="2200" b="1" smtClean="0"/>
              <a:t>67.528</a:t>
            </a:r>
            <a:r>
              <a:rPr lang="pt-BR" sz="2200" smtClean="0"/>
              <a:t> processos, dos quais </a:t>
            </a:r>
            <a:r>
              <a:rPr lang="pt-BR" sz="2200" b="1" smtClean="0"/>
              <a:t>10.072</a:t>
            </a:r>
            <a:r>
              <a:rPr lang="pt-BR" sz="2200" smtClean="0"/>
              <a:t> recursos extraordinários foram sobrestados ao Rito da Repercussão Geral e </a:t>
            </a:r>
            <a:r>
              <a:rPr lang="pt-BR" sz="2200" b="1" smtClean="0"/>
              <a:t>10.885</a:t>
            </a:r>
            <a:r>
              <a:rPr lang="pt-BR" sz="2200" smtClean="0"/>
              <a:t> recursos especiais foram suspensos com base no Rito dos Recursos Repetitivos.</a:t>
            </a:r>
          </a:p>
          <a:p>
            <a:pPr>
              <a:buFont typeface="Arial" charset="0"/>
              <a:buNone/>
            </a:pPr>
            <a:r>
              <a:rPr lang="pt-BR" sz="2200" smtClean="0"/>
              <a:t>Atualmente, </a:t>
            </a:r>
            <a:r>
              <a:rPr lang="pt-BR" sz="2200" b="1" smtClean="0"/>
              <a:t>79.489</a:t>
            </a:r>
            <a:r>
              <a:rPr lang="pt-BR" sz="2200" smtClean="0"/>
              <a:t> processos aguardam julgamento de paradigma, sendo </a:t>
            </a:r>
            <a:r>
              <a:rPr lang="pt-BR" sz="2200" b="1" smtClean="0"/>
              <a:t>61.295</a:t>
            </a:r>
            <a:r>
              <a:rPr lang="pt-BR" sz="2200" smtClean="0"/>
              <a:t> extraordinários e </a:t>
            </a:r>
            <a:r>
              <a:rPr lang="pt-BR" sz="2200" b="1" smtClean="0"/>
              <a:t>18.194</a:t>
            </a:r>
            <a:r>
              <a:rPr lang="pt-BR" sz="2200" smtClean="0"/>
              <a:t> especiais.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130175"/>
            <a:ext cx="8229600" cy="3460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pt-BR" dirty="0" smtClean="0"/>
              <a:t>1. ATRIBUIÇÕES</a:t>
            </a:r>
            <a:endParaRPr lang="pt-BR" dirty="0"/>
          </a:p>
        </p:txBody>
      </p:sp>
      <p:sp>
        <p:nvSpPr>
          <p:cNvPr id="23554" name="Espaço Reservado para Conteúdo 5"/>
          <p:cNvSpPr>
            <a:spLocks noGrp="1"/>
          </p:cNvSpPr>
          <p:nvPr>
            <p:ph idx="1"/>
          </p:nvPr>
        </p:nvSpPr>
        <p:spPr>
          <a:xfrm>
            <a:off x="323850" y="765175"/>
            <a:ext cx="8229600" cy="4856163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pt-BR" sz="1800" smtClean="0"/>
              <a:t>Compete à Assessoria Especial Jurisdicional das Vice-Presidências a elaboração de minutas de despachos de admissibilidade nos recursos especiais e extraordinários interpostos contra decisões dos Órgãos Julgadores do Tribunal de Justiça do Estado do Rio Grande do Sul. </a:t>
            </a:r>
          </a:p>
          <a:p>
            <a:pPr>
              <a:buFont typeface="Arial" charset="0"/>
              <a:buNone/>
            </a:pPr>
            <a:r>
              <a:rPr lang="pt-BR" sz="1800" smtClean="0"/>
              <a:t>Incumbe, ainda, a esta Assessoria o acompanhamento e a armazenagem dos recursos especiais e extraordinários suspensos e sobrestados em virtude de decisões do STJ e STF embasadas nas Leis 11.418/06 e 11.672/08.</a:t>
            </a:r>
          </a:p>
          <a:p>
            <a:pPr>
              <a:buFont typeface="Arial" charset="0"/>
              <a:buNone/>
            </a:pPr>
            <a:r>
              <a:rPr lang="pt-BR" sz="1800" smtClean="0"/>
              <a:t>Os mapas de produtividade dos Vice-Presidentes para o Conselho Nacional de Justiça e para o Relatório Anual do Poder Judiciário também são elaborados pela Assessoria Especial Jurisdicional.</a:t>
            </a:r>
          </a:p>
          <a:p>
            <a:pPr>
              <a:buFont typeface="Arial" charset="0"/>
              <a:buNone/>
            </a:pPr>
            <a:endParaRPr lang="pt-BR" sz="1800" smtClean="0"/>
          </a:p>
          <a:p>
            <a:pPr>
              <a:buFont typeface="Arial" charset="0"/>
              <a:buNone/>
            </a:pPr>
            <a:endParaRPr lang="pt-BR" sz="1800" smtClean="0"/>
          </a:p>
          <a:p>
            <a:pPr>
              <a:buFont typeface="Arial" charset="0"/>
              <a:buNone/>
            </a:pPr>
            <a:endParaRPr lang="pt-BR" sz="1800" smtClean="0"/>
          </a:p>
          <a:p>
            <a:pPr>
              <a:buFont typeface="Arial" charset="0"/>
              <a:buNone/>
            </a:pPr>
            <a:r>
              <a:rPr lang="pt-BR" sz="1800" smtClean="0"/>
              <a:t>O quadro de pessoal é composto por três Juízes Assessores das Vice-Presidências, 1 secretário das Vice-Presidências, 39 assessores, 4 servidores lotados na distribuição, 23 estagiários de terceiro grau, Curso de Direito e 8 estagiários de 2º grau. Atualmente apenas duas das três vagas de Juiz Assessor estão providas.</a:t>
            </a:r>
          </a:p>
        </p:txBody>
      </p:sp>
      <p:sp>
        <p:nvSpPr>
          <p:cNvPr id="5" name="Título 3"/>
          <p:cNvSpPr txBox="1">
            <a:spLocks/>
          </p:cNvSpPr>
          <p:nvPr/>
        </p:nvSpPr>
        <p:spPr bwMode="auto">
          <a:xfrm>
            <a:off x="323850" y="4005263"/>
            <a:ext cx="8229600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lang="pt-BR" sz="2200" b="1" dirty="0">
                <a:solidFill>
                  <a:srgbClr val="008000"/>
                </a:solidFill>
                <a:latin typeface="+mj-lt"/>
                <a:ea typeface="+mj-ea"/>
                <a:cs typeface="+mj-cs"/>
              </a:rPr>
              <a:t>2. QUADRO DE PESSOAL</a:t>
            </a:r>
          </a:p>
        </p:txBody>
      </p:sp>
      <p:cxnSp>
        <p:nvCxnSpPr>
          <p:cNvPr id="7" name="Straight Connector 11"/>
          <p:cNvCxnSpPr/>
          <p:nvPr/>
        </p:nvCxnSpPr>
        <p:spPr>
          <a:xfrm>
            <a:off x="396875" y="4365625"/>
            <a:ext cx="8207375" cy="0"/>
          </a:xfrm>
          <a:prstGeom prst="line">
            <a:avLst/>
          </a:prstGeom>
          <a:ln w="63500" cmpd="thickThin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130175"/>
            <a:ext cx="8229600" cy="3460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pt-BR" dirty="0" smtClean="0"/>
              <a:t>3. ORGANOGRAMA</a:t>
            </a:r>
            <a:endParaRPr lang="pt-BR" dirty="0"/>
          </a:p>
        </p:txBody>
      </p:sp>
      <p:graphicFrame>
        <p:nvGraphicFramePr>
          <p:cNvPr id="7" name="Espaço Reservado para Conteúdo 6"/>
          <p:cNvGraphicFramePr>
            <a:graphicFrameLocks noGrp="1"/>
          </p:cNvGraphicFramePr>
          <p:nvPr>
            <p:ph idx="1"/>
          </p:nvPr>
        </p:nvGraphicFramePr>
        <p:xfrm>
          <a:off x="457200" y="837654"/>
          <a:ext cx="8229600" cy="5327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130175"/>
            <a:ext cx="8229600" cy="3460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pt-BR" dirty="0" smtClean="0"/>
              <a:t>3. ORGANOGRAMA ...</a:t>
            </a:r>
            <a:endParaRPr lang="pt-BR" dirty="0"/>
          </a:p>
        </p:txBody>
      </p:sp>
      <p:graphicFrame>
        <p:nvGraphicFramePr>
          <p:cNvPr id="7" name="Espaço Reservado para Conteúdo 6"/>
          <p:cNvGraphicFramePr>
            <a:graphicFrameLocks noGrp="1"/>
          </p:cNvGraphicFramePr>
          <p:nvPr>
            <p:ph idx="1"/>
          </p:nvPr>
        </p:nvGraphicFramePr>
        <p:xfrm>
          <a:off x="457200" y="837654"/>
          <a:ext cx="8229600" cy="5327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130175"/>
            <a:ext cx="8229600" cy="3460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pt-BR" dirty="0" smtClean="0"/>
              <a:t>4. Núcleo de Processamento de Recursos – (</a:t>
            </a:r>
            <a:r>
              <a:rPr lang="pt-BR" dirty="0" err="1" smtClean="0"/>
              <a:t>NUPRE</a:t>
            </a:r>
            <a:r>
              <a:rPr lang="pt-BR" dirty="0" smtClean="0"/>
              <a:t>)</a:t>
            </a:r>
            <a:endParaRPr lang="pt-BR" dirty="0"/>
          </a:p>
        </p:txBody>
      </p:sp>
      <p:sp>
        <p:nvSpPr>
          <p:cNvPr id="29698" name="Espaço Reservado para Conteúdo 5"/>
          <p:cNvSpPr>
            <a:spLocks noGrp="1"/>
          </p:cNvSpPr>
          <p:nvPr>
            <p:ph idx="1"/>
          </p:nvPr>
        </p:nvSpPr>
        <p:spPr>
          <a:xfrm>
            <a:off x="323850" y="765175"/>
            <a:ext cx="8229600" cy="4856163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pt-BR" sz="2200" smtClean="0"/>
              <a:t>Conforme Organograma, o setor está organizado em centros de atribuições, sob a coordenação dos Juízes Assessores, responsáveis pelo desempenho do NUPRE (Núcleo de Processamento de Recursos). As atividades do NUPRE compreendem a distribuição, armazenagem e impressão dos processos. A distribuição, de sua vez, é dirigida aos gabinetes, assessores e ao NURER.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130175"/>
            <a:ext cx="8229600" cy="3460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pt-BR" dirty="0" smtClean="0"/>
              <a:t>4.1. Distribuição</a:t>
            </a:r>
            <a:endParaRPr lang="pt-BR" dirty="0"/>
          </a:p>
        </p:txBody>
      </p:sp>
      <p:sp>
        <p:nvSpPr>
          <p:cNvPr id="31746" name="Espaço Reservado para Conteúdo 5"/>
          <p:cNvSpPr>
            <a:spLocks noGrp="1"/>
          </p:cNvSpPr>
          <p:nvPr>
            <p:ph idx="1"/>
          </p:nvPr>
        </p:nvSpPr>
        <p:spPr>
          <a:xfrm>
            <a:off x="395288" y="620713"/>
            <a:ext cx="8229600" cy="485775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pt-BR" sz="2200" smtClean="0"/>
              <a:t>Primeiramente, é realizada pelo NUPRE uma pré-análise dos processos, oportunidade em que são separados os recursos cujo tema é objeto de suspensão, sobrestamento, remessa à retratação, retenção, análise de admissibilidade normal, ou outras situações, dando seus devidos encaminhamentos.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130175"/>
            <a:ext cx="8229600" cy="3460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pt-BR" dirty="0" smtClean="0"/>
              <a:t>4.1. Distribuição ...</a:t>
            </a:r>
            <a:endParaRPr lang="pt-BR" dirty="0"/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>
          <a:xfrm>
            <a:off x="395288" y="620713"/>
            <a:ext cx="8229600" cy="4857750"/>
          </a:xfrm>
        </p:spPr>
        <p:txBody>
          <a:bodyPr/>
          <a:lstStyle/>
          <a:p>
            <a:pPr>
              <a:buFont typeface="Arial" charset="0"/>
              <a:buNone/>
              <a:defRPr/>
            </a:pPr>
            <a:r>
              <a:rPr lang="pt-BR" sz="2200" dirty="0" smtClean="0"/>
              <a:t>A Distribuição separa os processos por Vice-Presidência e por matéria inserindo os processos no </a:t>
            </a:r>
            <a:r>
              <a:rPr lang="pt-BR" sz="2200" dirty="0" err="1" smtClean="0"/>
              <a:t>Panoramix</a:t>
            </a:r>
            <a:r>
              <a:rPr lang="pt-BR" sz="2200" dirty="0" smtClean="0"/>
              <a:t>, para que o sistema automaticamente realize o encaminhamento por matéria aos respectivos Assessores. Assim é feita a distribuição: </a:t>
            </a:r>
          </a:p>
          <a:p>
            <a:pPr marL="457200" indent="-457200">
              <a:buFont typeface="+mj-lt"/>
              <a:buAutoNum type="alphaLcParenR"/>
              <a:defRPr/>
            </a:pPr>
            <a:r>
              <a:rPr lang="pt-BR" sz="2400" dirty="0" smtClean="0"/>
              <a:t>Gabinetes dos Juízes:</a:t>
            </a:r>
          </a:p>
          <a:p>
            <a:pPr marL="914400" lvl="1" indent="-457200">
              <a:buFont typeface="+mj-lt"/>
              <a:buAutoNum type="alphaLcParenR"/>
              <a:defRPr/>
            </a:pPr>
            <a:r>
              <a:rPr lang="pt-BR" sz="2000" dirty="0" smtClean="0"/>
              <a:t>Admissibilidade de recurso com volumes expressivos (matérias repetitivas);</a:t>
            </a:r>
          </a:p>
          <a:p>
            <a:pPr marL="914400" lvl="1" indent="-457200">
              <a:buFont typeface="+mj-lt"/>
              <a:buAutoNum type="alphaLcParenR"/>
              <a:defRPr/>
            </a:pPr>
            <a:r>
              <a:rPr lang="pt-BR" sz="2000" dirty="0" smtClean="0"/>
              <a:t>Análise de recursos que retornaram do juízo de retratação;</a:t>
            </a:r>
          </a:p>
          <a:p>
            <a:pPr marL="914400" lvl="1" indent="-457200">
              <a:buFont typeface="+mj-lt"/>
              <a:buAutoNum type="alphaLcParenR"/>
              <a:defRPr/>
            </a:pPr>
            <a:r>
              <a:rPr lang="pt-BR" sz="2000" dirty="0" smtClean="0"/>
              <a:t>Análise de Agravos regimentais;</a:t>
            </a:r>
          </a:p>
          <a:p>
            <a:pPr marL="457200" indent="-457200">
              <a:buFont typeface="+mj-lt"/>
              <a:buAutoNum type="alphaLcParenR"/>
              <a:defRPr/>
            </a:pPr>
            <a:r>
              <a:rPr lang="pt-BR" sz="2400" dirty="0" smtClean="0"/>
              <a:t>Assessores da Área do Direito Público</a:t>
            </a:r>
          </a:p>
          <a:p>
            <a:pPr marL="457200" indent="-457200">
              <a:buFont typeface="+mj-lt"/>
              <a:buAutoNum type="alphaLcParenR"/>
              <a:defRPr/>
            </a:pPr>
            <a:r>
              <a:rPr lang="pt-BR" sz="2400" dirty="0" smtClean="0"/>
              <a:t>Assessores da Área do Direito Privado (Negócios Jurídicos Bancários e demais matérias do Direito Privado)</a:t>
            </a:r>
          </a:p>
          <a:p>
            <a:pPr marL="457200" indent="-457200">
              <a:buFont typeface="+mj-lt"/>
              <a:buAutoNum type="alphaLcParenR"/>
              <a:defRPr/>
            </a:pPr>
            <a:r>
              <a:rPr lang="pt-BR" sz="2400" dirty="0" smtClean="0"/>
              <a:t>Assessores da Área do Direito Criminal</a:t>
            </a:r>
          </a:p>
          <a:p>
            <a:pPr marL="457200" indent="-457200">
              <a:buFont typeface="+mj-lt"/>
              <a:buAutoNum type="alphaLcParenR"/>
              <a:defRPr/>
            </a:pPr>
            <a:r>
              <a:rPr lang="pt-BR" sz="2400" dirty="0" smtClean="0"/>
              <a:t>Armazenagem de Suspensos e Sobrestados.</a:t>
            </a:r>
          </a:p>
          <a:p>
            <a:pPr>
              <a:buFont typeface="Arial" charset="0"/>
              <a:buNone/>
              <a:defRPr/>
            </a:pPr>
            <a:endParaRPr lang="pt-BR" sz="22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130175"/>
            <a:ext cx="8229600" cy="3460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pt-BR" dirty="0" smtClean="0"/>
              <a:t>4.1.1 Gabinetes dos Juízes</a:t>
            </a:r>
            <a:endParaRPr lang="pt-BR" dirty="0"/>
          </a:p>
        </p:txBody>
      </p:sp>
      <p:sp>
        <p:nvSpPr>
          <p:cNvPr id="35842" name="Espaço Reservado para Conteúdo 5"/>
          <p:cNvSpPr>
            <a:spLocks noGrp="1"/>
          </p:cNvSpPr>
          <p:nvPr>
            <p:ph idx="1"/>
          </p:nvPr>
        </p:nvSpPr>
        <p:spPr>
          <a:xfrm>
            <a:off x="395288" y="620713"/>
            <a:ext cx="8229600" cy="485775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pt-BR" sz="2200" smtClean="0"/>
              <a:t>São três gabinetes, cada um composto por um Juiz Assessor, um assessor e até 6 estagiários de terceiro grau.</a:t>
            </a:r>
          </a:p>
          <a:p>
            <a:pPr>
              <a:buFont typeface="Arial" charset="0"/>
              <a:buNone/>
            </a:pPr>
            <a:r>
              <a:rPr lang="pt-BR" sz="2200" smtClean="0"/>
              <a:t>Os estagiários elaboram minutas de despachos de admissibilidade em assuntos repetitivos determinados pelos juízes. Trabalham sob a supervisão direta do assessor do gabinete. O assessor revisa esses despachos e, estando em ordem, libera para que o Vice-Presidente o assine.</a:t>
            </a:r>
          </a:p>
          <a:p>
            <a:pPr>
              <a:buFont typeface="Arial" charset="0"/>
              <a:buNone/>
            </a:pPr>
            <a:r>
              <a:rPr lang="pt-BR" sz="2200" smtClean="0"/>
              <a:t>O juiz recebe diariamente os autos dos processos que foram feitos pelos assessores e revisa os despachos. Também, analisa os despachos do seu gabinete que suscitarem dúvidas. Se entender que estão corretos, libera-os no Themis para os Vice-Presidentes. Do contrário, devolve ao assessor que redigiu com as instruções para correção.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buFont typeface="Arial" pitchFamily="34" charset="0"/>
          <a:buChar char="•"/>
          <a:defRPr sz="1200" b="1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19061</TotalTime>
  <Words>2844</Words>
  <Application>Microsoft Office PowerPoint</Application>
  <PresentationFormat>Apresentação na tela (4:3)</PresentationFormat>
  <Paragraphs>153</Paragraphs>
  <Slides>26</Slides>
  <Notes>26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26</vt:i4>
      </vt:variant>
    </vt:vector>
  </HeadingPairs>
  <TitlesOfParts>
    <vt:vector size="27" baseType="lpstr">
      <vt:lpstr>1_Office Theme</vt:lpstr>
      <vt:lpstr>Apresentação do PowerPoint</vt:lpstr>
      <vt:lpstr>SUMÁRIO</vt:lpstr>
      <vt:lpstr>1. ATRIBUIÇÕES</vt:lpstr>
      <vt:lpstr>3. ORGANOGRAMA</vt:lpstr>
      <vt:lpstr>3. ORGANOGRAMA ...</vt:lpstr>
      <vt:lpstr>4. Núcleo de Processamento de Recursos – (NUPRE)</vt:lpstr>
      <vt:lpstr>4.1. Distribuição</vt:lpstr>
      <vt:lpstr>4.1. Distribuição ...</vt:lpstr>
      <vt:lpstr>4.1.1 Gabinetes dos Juízes</vt:lpstr>
      <vt:lpstr>4.1.1 Gabinetes dos Juízes ...</vt:lpstr>
      <vt:lpstr>4.1.1 Gabinetes dos Juízes ...</vt:lpstr>
      <vt:lpstr>4.1.1 Gabinetes dos Juízes ...</vt:lpstr>
      <vt:lpstr>4.1.1 Gabinetes dos Juízes ...</vt:lpstr>
      <vt:lpstr>4.1.2. Assessores</vt:lpstr>
      <vt:lpstr>4.1.3. NURER</vt:lpstr>
      <vt:lpstr>4.1.3. NURER ...</vt:lpstr>
      <vt:lpstr>4.1.3. NURER ...</vt:lpstr>
      <vt:lpstr>4.1.3. NURER ...</vt:lpstr>
      <vt:lpstr>4.2. Armazenamento de Recursos Suspensos e Sobrestados</vt:lpstr>
      <vt:lpstr>4.2. Armazenamento de Recursos Suspensos e Sobrestados ...</vt:lpstr>
      <vt:lpstr>4.3. Impressão</vt:lpstr>
      <vt:lpstr>5. Sistema de informática PANORAMIX – Themis – TJP </vt:lpstr>
      <vt:lpstr>5. Sistema de informática PANORAMIX – Themis – TJP ... </vt:lpstr>
      <vt:lpstr>5. Sistema de informática PANORAMIX – Themis – TJP ... </vt:lpstr>
      <vt:lpstr>5. Quantitativos </vt:lpstr>
      <vt:lpstr>5. Quantitativos ... </vt:lpstr>
    </vt:vector>
  </TitlesOfParts>
  <Company>Sony Electronics,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Sony Customer</dc:creator>
  <cp:lastModifiedBy>Usuário do Windows</cp:lastModifiedBy>
  <cp:revision>496</cp:revision>
  <dcterms:created xsi:type="dcterms:W3CDTF">2010-09-02T16:59:35Z</dcterms:created>
  <dcterms:modified xsi:type="dcterms:W3CDTF">2013-11-19T20:07:33Z</dcterms:modified>
</cp:coreProperties>
</file>